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11"/>
  </p:notesMasterIdLst>
  <p:handoutMasterIdLst>
    <p:handoutMasterId r:id="rId12"/>
  </p:handoutMasterIdLst>
  <p:sldIdLst>
    <p:sldId id="401" r:id="rId2"/>
    <p:sldId id="402" r:id="rId3"/>
    <p:sldId id="404" r:id="rId4"/>
    <p:sldId id="405" r:id="rId5"/>
    <p:sldId id="416" r:id="rId6"/>
    <p:sldId id="418" r:id="rId7"/>
    <p:sldId id="420" r:id="rId8"/>
    <p:sldId id="421" r:id="rId9"/>
    <p:sldId id="413" r:id="rId10"/>
  </p:sldIdLst>
  <p:sldSz cx="9144000" cy="6858000" type="screen4x3"/>
  <p:notesSz cx="6797675" cy="9926638"/>
  <p:defaultTextStyle>
    <a:defPPr>
      <a:defRPr lang="de-DE"/>
    </a:defPPr>
    <a:lvl1pPr algn="l" rtl="0" fontAlgn="base">
      <a:spcBef>
        <a:spcPct val="0"/>
      </a:spcBef>
      <a:spcAft>
        <a:spcPct val="0"/>
      </a:spcAft>
      <a:defRPr i="1" kern="1200">
        <a:solidFill>
          <a:schemeClr val="tx1"/>
        </a:solidFill>
        <a:latin typeface="Arial"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mn-cs"/>
      </a:defRPr>
    </a:lvl2pPr>
    <a:lvl3pPr marL="914400" algn="l" rtl="0" fontAlgn="base">
      <a:spcBef>
        <a:spcPct val="0"/>
      </a:spcBef>
      <a:spcAft>
        <a:spcPct val="0"/>
      </a:spcAft>
      <a:defRPr i="1" kern="1200">
        <a:solidFill>
          <a:schemeClr val="tx1"/>
        </a:solidFill>
        <a:latin typeface="Arial" charset="0"/>
        <a:ea typeface="+mn-ea"/>
        <a:cs typeface="+mn-cs"/>
      </a:defRPr>
    </a:lvl3pPr>
    <a:lvl4pPr marL="1371600" algn="l" rtl="0" fontAlgn="base">
      <a:spcBef>
        <a:spcPct val="0"/>
      </a:spcBef>
      <a:spcAft>
        <a:spcPct val="0"/>
      </a:spcAft>
      <a:defRPr i="1" kern="1200">
        <a:solidFill>
          <a:schemeClr val="tx1"/>
        </a:solidFill>
        <a:latin typeface="Arial" charset="0"/>
        <a:ea typeface="+mn-ea"/>
        <a:cs typeface="+mn-cs"/>
      </a:defRPr>
    </a:lvl4pPr>
    <a:lvl5pPr marL="1828800" algn="l" rtl="0" fontAlgn="base">
      <a:spcBef>
        <a:spcPct val="0"/>
      </a:spcBef>
      <a:spcAft>
        <a:spcPct val="0"/>
      </a:spcAft>
      <a:defRPr i="1" kern="1200">
        <a:solidFill>
          <a:schemeClr val="tx1"/>
        </a:solidFill>
        <a:latin typeface="Arial" charset="0"/>
        <a:ea typeface="+mn-ea"/>
        <a:cs typeface="+mn-cs"/>
      </a:defRPr>
    </a:lvl5pPr>
    <a:lvl6pPr marL="2286000" algn="l" defTabSz="914400" rtl="0" eaLnBrk="1" latinLnBrk="0" hangingPunct="1">
      <a:defRPr i="1" kern="1200">
        <a:solidFill>
          <a:schemeClr val="tx1"/>
        </a:solidFill>
        <a:latin typeface="Arial" charset="0"/>
        <a:ea typeface="+mn-ea"/>
        <a:cs typeface="+mn-cs"/>
      </a:defRPr>
    </a:lvl6pPr>
    <a:lvl7pPr marL="2743200" algn="l" defTabSz="914400" rtl="0" eaLnBrk="1" latinLnBrk="0" hangingPunct="1">
      <a:defRPr i="1" kern="1200">
        <a:solidFill>
          <a:schemeClr val="tx1"/>
        </a:solidFill>
        <a:latin typeface="Arial" charset="0"/>
        <a:ea typeface="+mn-ea"/>
        <a:cs typeface="+mn-cs"/>
      </a:defRPr>
    </a:lvl7pPr>
    <a:lvl8pPr marL="3200400" algn="l" defTabSz="914400" rtl="0" eaLnBrk="1" latinLnBrk="0" hangingPunct="1">
      <a:defRPr i="1" kern="1200">
        <a:solidFill>
          <a:schemeClr val="tx1"/>
        </a:solidFill>
        <a:latin typeface="Arial" charset="0"/>
        <a:ea typeface="+mn-ea"/>
        <a:cs typeface="+mn-cs"/>
      </a:defRPr>
    </a:lvl8pPr>
    <a:lvl9pPr marL="3657600" algn="l" defTabSz="914400" rtl="0" eaLnBrk="1" latinLnBrk="0" hangingPunct="1">
      <a:defRPr i="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99CCFF"/>
    <a:srgbClr val="FF9999"/>
    <a:srgbClr val="0033CC"/>
    <a:srgbClr val="13A39A"/>
    <a:srgbClr val="CCCCFF"/>
    <a:srgbClr val="33CCCC"/>
    <a:srgbClr val="3399FF"/>
    <a:srgbClr val="FFFF99"/>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79197" autoAdjust="0"/>
  </p:normalViewPr>
  <p:slideViewPr>
    <p:cSldViewPr>
      <p:cViewPr varScale="1">
        <p:scale>
          <a:sx n="63" d="100"/>
          <a:sy n="63" d="100"/>
        </p:scale>
        <p:origin x="1328" y="5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1685"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60" cy="496332"/>
          </a:xfrm>
          <a:prstGeom prst="rect">
            <a:avLst/>
          </a:prstGeom>
        </p:spPr>
        <p:txBody>
          <a:bodyPr vert="horz" lIns="95563" tIns="47781" rIns="95563" bIns="47781" rtlCol="0"/>
          <a:lstStyle>
            <a:lvl1pPr algn="l">
              <a:defRPr sz="1300" i="0"/>
            </a:lvl1pPr>
          </a:lstStyle>
          <a:p>
            <a:pPr>
              <a:defRPr/>
            </a:pPr>
            <a:endParaRPr lang="de-DE"/>
          </a:p>
        </p:txBody>
      </p:sp>
      <p:sp>
        <p:nvSpPr>
          <p:cNvPr id="3" name="Datumsplatzhalter 2"/>
          <p:cNvSpPr>
            <a:spLocks noGrp="1"/>
          </p:cNvSpPr>
          <p:nvPr>
            <p:ph type="dt" sz="quarter" idx="1"/>
          </p:nvPr>
        </p:nvSpPr>
        <p:spPr>
          <a:xfrm>
            <a:off x="3850443" y="0"/>
            <a:ext cx="2945660" cy="496332"/>
          </a:xfrm>
          <a:prstGeom prst="rect">
            <a:avLst/>
          </a:prstGeom>
        </p:spPr>
        <p:txBody>
          <a:bodyPr vert="horz" lIns="95563" tIns="47781" rIns="95563" bIns="47781" rtlCol="0"/>
          <a:lstStyle>
            <a:lvl1pPr algn="r">
              <a:defRPr sz="1300" i="0"/>
            </a:lvl1pPr>
          </a:lstStyle>
          <a:p>
            <a:pPr>
              <a:defRPr/>
            </a:pPr>
            <a:fld id="{8E69A878-0013-4D26-8F63-875495DB37C4}" type="datetimeFigureOut">
              <a:rPr lang="de-DE"/>
              <a:pPr>
                <a:defRPr/>
              </a:pPr>
              <a:t>17.07.2026</a:t>
            </a:fld>
            <a:endParaRPr lang="de-DE"/>
          </a:p>
        </p:txBody>
      </p:sp>
      <p:sp>
        <p:nvSpPr>
          <p:cNvPr id="4" name="Fußzeilenplatzhalter 3"/>
          <p:cNvSpPr>
            <a:spLocks noGrp="1"/>
          </p:cNvSpPr>
          <p:nvPr>
            <p:ph type="ftr" sz="quarter" idx="2"/>
          </p:nvPr>
        </p:nvSpPr>
        <p:spPr>
          <a:xfrm>
            <a:off x="0" y="9428584"/>
            <a:ext cx="2945660" cy="496332"/>
          </a:xfrm>
          <a:prstGeom prst="rect">
            <a:avLst/>
          </a:prstGeom>
        </p:spPr>
        <p:txBody>
          <a:bodyPr vert="horz" lIns="95563" tIns="47781" rIns="95563" bIns="47781" rtlCol="0" anchor="b"/>
          <a:lstStyle>
            <a:lvl1pPr algn="l">
              <a:defRPr sz="1300" i="0"/>
            </a:lvl1pPr>
          </a:lstStyle>
          <a:p>
            <a:pPr>
              <a:defRPr/>
            </a:pPr>
            <a:endParaRPr lang="de-DE"/>
          </a:p>
        </p:txBody>
      </p:sp>
      <p:sp>
        <p:nvSpPr>
          <p:cNvPr id="5" name="Foliennummernplatzhalter 4"/>
          <p:cNvSpPr>
            <a:spLocks noGrp="1"/>
          </p:cNvSpPr>
          <p:nvPr>
            <p:ph type="sldNum" sz="quarter" idx="3"/>
          </p:nvPr>
        </p:nvSpPr>
        <p:spPr>
          <a:xfrm>
            <a:off x="3850443" y="9428584"/>
            <a:ext cx="2945660" cy="496332"/>
          </a:xfrm>
          <a:prstGeom prst="rect">
            <a:avLst/>
          </a:prstGeom>
        </p:spPr>
        <p:txBody>
          <a:bodyPr vert="horz" lIns="95563" tIns="47781" rIns="95563" bIns="47781" rtlCol="0" anchor="b"/>
          <a:lstStyle>
            <a:lvl1pPr algn="r">
              <a:defRPr sz="1300" i="0"/>
            </a:lvl1pPr>
          </a:lstStyle>
          <a:p>
            <a:pPr>
              <a:defRPr/>
            </a:pPr>
            <a:fld id="{F3A3D3AE-C2F5-4959-8854-DF5BB31EBF25}" type="slidenum">
              <a:rPr lang="de-DE"/>
              <a:pPr>
                <a:defRPr/>
              </a:pPr>
              <a:t>‹Nr.›</a:t>
            </a:fld>
            <a:endParaRPr lang="de-DE"/>
          </a:p>
        </p:txBody>
      </p:sp>
    </p:spTree>
    <p:extLst>
      <p:ext uri="{BB962C8B-B14F-4D97-AF65-F5344CB8AC3E}">
        <p14:creationId xmlns:p14="http://schemas.microsoft.com/office/powerpoint/2010/main" val="39305291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60" cy="496332"/>
          </a:xfrm>
          <a:prstGeom prst="rect">
            <a:avLst/>
          </a:prstGeom>
        </p:spPr>
        <p:txBody>
          <a:bodyPr vert="horz" lIns="95563" tIns="47781" rIns="95563" bIns="47781" rtlCol="0"/>
          <a:lstStyle>
            <a:lvl1pPr algn="l">
              <a:defRPr sz="1300" i="0"/>
            </a:lvl1pPr>
          </a:lstStyle>
          <a:p>
            <a:pPr>
              <a:defRPr/>
            </a:pPr>
            <a:endParaRPr lang="de-DE"/>
          </a:p>
        </p:txBody>
      </p:sp>
      <p:sp>
        <p:nvSpPr>
          <p:cNvPr id="3" name="Datumsplatzhalter 2"/>
          <p:cNvSpPr>
            <a:spLocks noGrp="1"/>
          </p:cNvSpPr>
          <p:nvPr>
            <p:ph type="dt" idx="1"/>
          </p:nvPr>
        </p:nvSpPr>
        <p:spPr>
          <a:xfrm>
            <a:off x="3850443" y="0"/>
            <a:ext cx="2945660" cy="496332"/>
          </a:xfrm>
          <a:prstGeom prst="rect">
            <a:avLst/>
          </a:prstGeom>
        </p:spPr>
        <p:txBody>
          <a:bodyPr vert="horz" lIns="95563" tIns="47781" rIns="95563" bIns="47781" rtlCol="0"/>
          <a:lstStyle>
            <a:lvl1pPr algn="r">
              <a:defRPr sz="1300" i="0"/>
            </a:lvl1pPr>
          </a:lstStyle>
          <a:p>
            <a:pPr>
              <a:defRPr/>
            </a:pPr>
            <a:fld id="{2BEFAFD7-4E59-42A0-A0E6-3EEF087D9C86}" type="datetimeFigureOut">
              <a:rPr lang="de-DE"/>
              <a:pPr>
                <a:defRPr/>
              </a:pPr>
              <a:t>17.07.2026</a:t>
            </a:fld>
            <a:endParaRPr lang="de-DE"/>
          </a:p>
        </p:txBody>
      </p:sp>
      <p:sp>
        <p:nvSpPr>
          <p:cNvPr id="4" name="Folienbildplatzhalter 3"/>
          <p:cNvSpPr>
            <a:spLocks noGrp="1" noRot="1" noChangeAspect="1"/>
          </p:cNvSpPr>
          <p:nvPr>
            <p:ph type="sldImg" idx="2"/>
          </p:nvPr>
        </p:nvSpPr>
        <p:spPr>
          <a:xfrm>
            <a:off x="919163" y="744538"/>
            <a:ext cx="4959350" cy="3721100"/>
          </a:xfrm>
          <a:prstGeom prst="rect">
            <a:avLst/>
          </a:prstGeom>
          <a:noFill/>
          <a:ln w="12700">
            <a:solidFill>
              <a:prstClr val="black"/>
            </a:solidFill>
          </a:ln>
        </p:spPr>
        <p:txBody>
          <a:bodyPr vert="horz" lIns="95563" tIns="47781" rIns="95563" bIns="47781" rtlCol="0" anchor="ctr"/>
          <a:lstStyle/>
          <a:p>
            <a:pPr lvl="0"/>
            <a:endParaRPr lang="de-DE" noProof="0"/>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5563" tIns="47781" rIns="95563" bIns="47781"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428584"/>
            <a:ext cx="2945660" cy="496332"/>
          </a:xfrm>
          <a:prstGeom prst="rect">
            <a:avLst/>
          </a:prstGeom>
        </p:spPr>
        <p:txBody>
          <a:bodyPr vert="horz" lIns="95563" tIns="47781" rIns="95563" bIns="47781" rtlCol="0" anchor="b"/>
          <a:lstStyle>
            <a:lvl1pPr algn="l">
              <a:defRPr sz="1300" i="0"/>
            </a:lvl1pPr>
          </a:lstStyle>
          <a:p>
            <a:pPr>
              <a:defRPr/>
            </a:pPr>
            <a:endParaRPr lang="de-DE"/>
          </a:p>
        </p:txBody>
      </p:sp>
      <p:sp>
        <p:nvSpPr>
          <p:cNvPr id="7" name="Foliennummernplatzhalter 6"/>
          <p:cNvSpPr>
            <a:spLocks noGrp="1"/>
          </p:cNvSpPr>
          <p:nvPr>
            <p:ph type="sldNum" sz="quarter" idx="5"/>
          </p:nvPr>
        </p:nvSpPr>
        <p:spPr>
          <a:xfrm>
            <a:off x="3850443" y="9428584"/>
            <a:ext cx="2945660" cy="496332"/>
          </a:xfrm>
          <a:prstGeom prst="rect">
            <a:avLst/>
          </a:prstGeom>
        </p:spPr>
        <p:txBody>
          <a:bodyPr vert="horz" lIns="95563" tIns="47781" rIns="95563" bIns="47781" rtlCol="0" anchor="b"/>
          <a:lstStyle>
            <a:lvl1pPr algn="r">
              <a:defRPr sz="1300" i="0"/>
            </a:lvl1pPr>
          </a:lstStyle>
          <a:p>
            <a:pPr>
              <a:defRPr/>
            </a:pPr>
            <a:fld id="{C9960D1C-8A3C-4AF5-A739-85CFE54E0245}" type="slidenum">
              <a:rPr lang="de-DE"/>
              <a:pPr>
                <a:defRPr/>
              </a:pPr>
              <a:t>‹Nr.›</a:t>
            </a:fld>
            <a:endParaRPr lang="de-DE"/>
          </a:p>
        </p:txBody>
      </p:sp>
    </p:spTree>
    <p:extLst>
      <p:ext uri="{BB962C8B-B14F-4D97-AF65-F5344CB8AC3E}">
        <p14:creationId xmlns:p14="http://schemas.microsoft.com/office/powerpoint/2010/main" val="334208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PlaceHolder 1"/>
          <p:cNvSpPr>
            <a:spLocks noGrp="1" noRot="1" noChangeAspect="1"/>
          </p:cNvSpPr>
          <p:nvPr>
            <p:ph type="sldImg"/>
          </p:nvPr>
        </p:nvSpPr>
        <p:spPr>
          <a:xfrm>
            <a:off x="1143000" y="685800"/>
            <a:ext cx="4572000" cy="3429000"/>
          </a:xfrm>
          <a:prstGeom prst="rect">
            <a:avLst/>
          </a:prstGeom>
        </p:spPr>
      </p:sp>
      <p:sp>
        <p:nvSpPr>
          <p:cNvPr id="169" name="TextShape 2"/>
          <p:cNvSpPr txBox="1"/>
          <p:nvPr/>
        </p:nvSpPr>
        <p:spPr>
          <a:xfrm>
            <a:off x="3884760" y="8685360"/>
            <a:ext cx="2971440" cy="456840"/>
          </a:xfrm>
          <a:prstGeom prst="rect">
            <a:avLst/>
          </a:prstGeom>
          <a:noFill/>
          <a:ln>
            <a:noFill/>
          </a:ln>
        </p:spPr>
        <p:txBody>
          <a:bodyPr anchor="b">
            <a:noAutofit/>
          </a:bodyPr>
          <a:lstStyle/>
          <a:p>
            <a:pPr algn="r">
              <a:lnSpc>
                <a:spcPct val="100000"/>
              </a:lnSpc>
            </a:pPr>
            <a:fld id="{7DDE1609-FDBF-4C7F-9E4F-F49C79AF6C1F}" type="slidenum">
              <a:rPr lang="de-DE" sz="1200" b="0" strike="noStrike" spc="-1">
                <a:solidFill>
                  <a:srgbClr val="000000"/>
                </a:solidFill>
                <a:latin typeface="Arial"/>
                <a:ea typeface="+mn-ea"/>
              </a:rPr>
              <a:t>1</a:t>
            </a:fld>
            <a:endParaRPr lang="de-DE" sz="1200" b="0" strike="noStrike" spc="-1">
              <a:latin typeface="Times New Roman"/>
            </a:endParaRPr>
          </a:p>
        </p:txBody>
      </p:sp>
    </p:spTree>
    <p:extLst>
      <p:ext uri="{BB962C8B-B14F-4D97-AF65-F5344CB8AC3E}">
        <p14:creationId xmlns:p14="http://schemas.microsoft.com/office/powerpoint/2010/main" val="3342522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F0F5FDA6-9EE9-4D2B-AC3D-34226A3CDDBA}" type="slidenum">
              <a:rPr lang="de-DE" sz="1200" b="0" strike="noStrike" spc="-1">
                <a:latin typeface="Times New Roman"/>
              </a:rPr>
              <a:t>2</a:t>
            </a:fld>
            <a:endParaRPr lang="de-DE" sz="1200" b="0" strike="noStrike" spc="-1">
              <a:latin typeface="Times New Roman"/>
            </a:endParaRPr>
          </a:p>
        </p:txBody>
      </p:sp>
      <p:sp>
        <p:nvSpPr>
          <p:cNvPr id="171" name="PlaceHolder 2"/>
          <p:cNvSpPr>
            <a:spLocks noGrp="1" noRot="1" noChangeAspect="1"/>
          </p:cNvSpPr>
          <p:nvPr>
            <p:ph type="sldImg"/>
          </p:nvPr>
        </p:nvSpPr>
        <p:spPr>
          <a:xfrm>
            <a:off x="1143000" y="685800"/>
            <a:ext cx="4572000" cy="3429000"/>
          </a:xfrm>
          <a:prstGeom prst="rect">
            <a:avLst/>
          </a:prstGeom>
        </p:spPr>
      </p:sp>
      <p:sp>
        <p:nvSpPr>
          <p:cNvPr id="172" name="PlaceHolder 3"/>
          <p:cNvSpPr>
            <a:spLocks noGrp="1"/>
          </p:cNvSpPr>
          <p:nvPr>
            <p:ph type="body"/>
          </p:nvPr>
        </p:nvSpPr>
        <p:spPr>
          <a:xfrm>
            <a:off x="685800" y="4343400"/>
            <a:ext cx="5486040" cy="4114440"/>
          </a:xfrm>
          <a:prstGeom prst="rect">
            <a:avLst/>
          </a:prstGeom>
        </p:spPr>
        <p:txBody>
          <a:bodyPr>
            <a:noAutofit/>
          </a:bodyPr>
          <a:lstStyle/>
          <a:p>
            <a:pPr marL="216000" indent="-216000">
              <a:lnSpc>
                <a:spcPct val="100000"/>
              </a:lnSpc>
            </a:pPr>
            <a:r>
              <a:rPr lang="de-DE" sz="2000" b="0" strike="noStrike" spc="-1">
                <a:latin typeface="Arial"/>
              </a:rPr>
              <a:t>Nach dieser Vorlesung sind sie keine Security-Experten.</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Sie dient nur als Einblick in verschiedene Themenbereiche.</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Wir werden sehr viele Werkzeuge kennenlernen und anwenden, die im Rahmen von SbD genutzt werden</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Wir werden zum Ende hin auch viel destruktives machen. Letzten Endes geht es um den Schutz vor Hackern. Hierzu muss man verstehen wie ein Hacker denkt und eben selbst mal „hacken“. → kann man dies lässt sich darüber nachdenken wie man Hacking verhindert (Honeypots, etc.)</a:t>
            </a:r>
          </a:p>
        </p:txBody>
      </p:sp>
    </p:spTree>
    <p:extLst>
      <p:ext uri="{BB962C8B-B14F-4D97-AF65-F5344CB8AC3E}">
        <p14:creationId xmlns:p14="http://schemas.microsoft.com/office/powerpoint/2010/main" val="217704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F0F5FDA6-9EE9-4D2B-AC3D-34226A3CDDBA}" type="slidenum">
              <a:rPr lang="de-DE" sz="1200" b="0" strike="noStrike" spc="-1">
                <a:latin typeface="Times New Roman"/>
              </a:rPr>
              <a:t>3</a:t>
            </a:fld>
            <a:endParaRPr lang="de-DE" sz="1200" b="0" strike="noStrike" spc="-1">
              <a:latin typeface="Times New Roman"/>
            </a:endParaRPr>
          </a:p>
        </p:txBody>
      </p:sp>
      <p:sp>
        <p:nvSpPr>
          <p:cNvPr id="171" name="PlaceHolder 2"/>
          <p:cNvSpPr>
            <a:spLocks noGrp="1" noRot="1" noChangeAspect="1"/>
          </p:cNvSpPr>
          <p:nvPr>
            <p:ph type="sldImg"/>
          </p:nvPr>
        </p:nvSpPr>
        <p:spPr>
          <a:xfrm>
            <a:off x="1143000" y="685800"/>
            <a:ext cx="4572000" cy="3429000"/>
          </a:xfrm>
          <a:prstGeom prst="rect">
            <a:avLst/>
          </a:prstGeom>
        </p:spPr>
      </p:sp>
      <p:sp>
        <p:nvSpPr>
          <p:cNvPr id="172" name="PlaceHolder 3"/>
          <p:cNvSpPr>
            <a:spLocks noGrp="1"/>
          </p:cNvSpPr>
          <p:nvPr>
            <p:ph type="body"/>
          </p:nvPr>
        </p:nvSpPr>
        <p:spPr>
          <a:xfrm>
            <a:off x="685800" y="4343400"/>
            <a:ext cx="5486040" cy="4114440"/>
          </a:xfrm>
          <a:prstGeom prst="rect">
            <a:avLst/>
          </a:prstGeom>
        </p:spPr>
        <p:txBody>
          <a:bodyPr>
            <a:noAutofit/>
          </a:bodyPr>
          <a:lstStyle/>
          <a:p>
            <a:pPr marL="216000" indent="-216000">
              <a:lnSpc>
                <a:spcPct val="100000"/>
              </a:lnSpc>
            </a:pPr>
            <a:r>
              <a:rPr lang="de-DE" sz="2000" b="0" strike="noStrike" spc="-1">
                <a:latin typeface="Arial"/>
              </a:rPr>
              <a:t>Nach dieser Vorlesung sind sie keine Security-Experten.</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Sie dient nur als Einblick in verschiedene Themenbereiche.</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Wir werden sehr viele Werkzeuge kennenlernen und anwenden, die im Rahmen von SbD genutzt werden</a:t>
            </a:r>
          </a:p>
          <a:p>
            <a:pPr marL="216000" indent="-216000">
              <a:lnSpc>
                <a:spcPct val="100000"/>
              </a:lnSpc>
            </a:pPr>
            <a:endParaRPr lang="de-DE" sz="2000" b="0" strike="noStrike" spc="-1">
              <a:latin typeface="Arial"/>
            </a:endParaRPr>
          </a:p>
          <a:p>
            <a:pPr marL="216000" indent="-216000">
              <a:lnSpc>
                <a:spcPct val="100000"/>
              </a:lnSpc>
            </a:pPr>
            <a:r>
              <a:rPr lang="de-DE" sz="2000" b="0" strike="noStrike" spc="-1">
                <a:latin typeface="Arial"/>
              </a:rPr>
              <a:t>Wir werden zum Ende hin auch viel destruktives machen. Letzten Endes geht es um den Schutz vor Hackern. Hierzu muss man verstehen wie ein Hacker denkt und eben selbst mal „hacken“. → kann man dies lässt sich darüber nachdenken wie man Hacking verhindert (Honeypots, etc.)</a:t>
            </a:r>
          </a:p>
        </p:txBody>
      </p:sp>
    </p:spTree>
    <p:extLst>
      <p:ext uri="{BB962C8B-B14F-4D97-AF65-F5344CB8AC3E}">
        <p14:creationId xmlns:p14="http://schemas.microsoft.com/office/powerpoint/2010/main" val="3755600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20301DDD-06A1-422E-A83D-D0783E158092}" type="slidenum">
              <a:rPr lang="de-DE" sz="1200" b="0" strike="noStrike" spc="-1">
                <a:latin typeface="Times New Roman"/>
              </a:rPr>
              <a:t>4</a:t>
            </a:fld>
            <a:endParaRPr lang="de-DE" sz="1200" b="0" strike="noStrike" spc="-1">
              <a:latin typeface="Times New Roman"/>
            </a:endParaRPr>
          </a:p>
        </p:txBody>
      </p:sp>
      <p:sp>
        <p:nvSpPr>
          <p:cNvPr id="174" name="PlaceHolder 2"/>
          <p:cNvSpPr>
            <a:spLocks noGrp="1" noRot="1" noChangeAspect="1"/>
          </p:cNvSpPr>
          <p:nvPr>
            <p:ph type="sldImg"/>
          </p:nvPr>
        </p:nvSpPr>
        <p:spPr>
          <a:xfrm>
            <a:off x="1106488" y="812800"/>
            <a:ext cx="5345112" cy="4008438"/>
          </a:xfrm>
          <a:prstGeom prst="rect">
            <a:avLst/>
          </a:prstGeom>
        </p:spPr>
      </p:sp>
      <p:sp>
        <p:nvSpPr>
          <p:cNvPr id="175" name="PlaceHolder 3"/>
          <p:cNvSpPr>
            <a:spLocks noGrp="1"/>
          </p:cNvSpPr>
          <p:nvPr>
            <p:ph type="body"/>
          </p:nvPr>
        </p:nvSpPr>
        <p:spPr>
          <a:xfrm>
            <a:off x="685800" y="4343400"/>
            <a:ext cx="5486040" cy="4114440"/>
          </a:xfrm>
          <a:prstGeom prst="rect">
            <a:avLst/>
          </a:prstGeom>
        </p:spPr>
        <p:txBody>
          <a:bodyPr>
            <a:noAutofit/>
          </a:bodyPr>
          <a:lstStyle/>
          <a:p>
            <a:endParaRPr lang="de-DE" sz="2000" b="0" strike="noStrike" spc="-1">
              <a:latin typeface="Arial"/>
            </a:endParaRPr>
          </a:p>
        </p:txBody>
      </p:sp>
    </p:spTree>
    <p:extLst>
      <p:ext uri="{BB962C8B-B14F-4D97-AF65-F5344CB8AC3E}">
        <p14:creationId xmlns:p14="http://schemas.microsoft.com/office/powerpoint/2010/main" val="1976901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20301DDD-06A1-422E-A83D-D0783E158092}" type="slidenum">
              <a:rPr lang="de-DE" sz="1200" b="0" strike="noStrike" spc="-1">
                <a:latin typeface="Times New Roman"/>
              </a:rPr>
              <a:t>5</a:t>
            </a:fld>
            <a:endParaRPr lang="de-DE" sz="1200" b="0" strike="noStrike" spc="-1">
              <a:latin typeface="Times New Roman"/>
            </a:endParaRPr>
          </a:p>
        </p:txBody>
      </p:sp>
      <p:sp>
        <p:nvSpPr>
          <p:cNvPr id="174" name="PlaceHolder 2"/>
          <p:cNvSpPr>
            <a:spLocks noGrp="1" noRot="1" noChangeAspect="1"/>
          </p:cNvSpPr>
          <p:nvPr>
            <p:ph type="sldImg"/>
          </p:nvPr>
        </p:nvSpPr>
        <p:spPr>
          <a:xfrm>
            <a:off x="1106488" y="812800"/>
            <a:ext cx="5345112" cy="4008438"/>
          </a:xfrm>
          <a:prstGeom prst="rect">
            <a:avLst/>
          </a:prstGeom>
        </p:spPr>
      </p:sp>
      <p:sp>
        <p:nvSpPr>
          <p:cNvPr id="175" name="PlaceHolder 3"/>
          <p:cNvSpPr>
            <a:spLocks noGrp="1"/>
          </p:cNvSpPr>
          <p:nvPr>
            <p:ph type="body"/>
          </p:nvPr>
        </p:nvSpPr>
        <p:spPr>
          <a:xfrm>
            <a:off x="685800" y="4343400"/>
            <a:ext cx="5486040" cy="4114440"/>
          </a:xfrm>
          <a:prstGeom prst="rect">
            <a:avLst/>
          </a:prstGeom>
        </p:spPr>
        <p:txBody>
          <a:bodyPr>
            <a:noAutofit/>
          </a:bodyPr>
          <a:lstStyle/>
          <a:p>
            <a:endParaRPr lang="de-DE" sz="2000" b="0" strike="noStrike" spc="-1">
              <a:latin typeface="Arial"/>
            </a:endParaRPr>
          </a:p>
        </p:txBody>
      </p:sp>
    </p:spTree>
    <p:extLst>
      <p:ext uri="{BB962C8B-B14F-4D97-AF65-F5344CB8AC3E}">
        <p14:creationId xmlns:p14="http://schemas.microsoft.com/office/powerpoint/2010/main" val="3764504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20301DDD-06A1-422E-A83D-D0783E158092}" type="slidenum">
              <a:rPr lang="de-DE" sz="1200" b="0" strike="noStrike" spc="-1">
                <a:latin typeface="Times New Roman"/>
              </a:rPr>
              <a:t>6</a:t>
            </a:fld>
            <a:endParaRPr lang="de-DE" sz="1200" b="0" strike="noStrike" spc="-1">
              <a:latin typeface="Times New Roman"/>
            </a:endParaRPr>
          </a:p>
        </p:txBody>
      </p:sp>
      <p:sp>
        <p:nvSpPr>
          <p:cNvPr id="174" name="PlaceHolder 2"/>
          <p:cNvSpPr>
            <a:spLocks noGrp="1" noRot="1" noChangeAspect="1"/>
          </p:cNvSpPr>
          <p:nvPr>
            <p:ph type="sldImg"/>
          </p:nvPr>
        </p:nvSpPr>
        <p:spPr>
          <a:xfrm>
            <a:off x="1106488" y="812800"/>
            <a:ext cx="5345112" cy="4008438"/>
          </a:xfrm>
          <a:prstGeom prst="rect">
            <a:avLst/>
          </a:prstGeom>
        </p:spPr>
      </p:sp>
      <p:sp>
        <p:nvSpPr>
          <p:cNvPr id="175" name="PlaceHolder 3"/>
          <p:cNvSpPr>
            <a:spLocks noGrp="1"/>
          </p:cNvSpPr>
          <p:nvPr>
            <p:ph type="body"/>
          </p:nvPr>
        </p:nvSpPr>
        <p:spPr>
          <a:xfrm>
            <a:off x="685800" y="4343400"/>
            <a:ext cx="5486040" cy="4114440"/>
          </a:xfrm>
          <a:prstGeom prst="rect">
            <a:avLst/>
          </a:prstGeom>
        </p:spPr>
        <p:txBody>
          <a:bodyPr>
            <a:noAutofit/>
          </a:bodyPr>
          <a:lstStyle/>
          <a:p>
            <a:endParaRPr lang="de-DE" sz="2000" b="0" strike="noStrike" spc="-1">
              <a:latin typeface="Arial"/>
            </a:endParaRPr>
          </a:p>
        </p:txBody>
      </p:sp>
    </p:spTree>
    <p:extLst>
      <p:ext uri="{BB962C8B-B14F-4D97-AF65-F5344CB8AC3E}">
        <p14:creationId xmlns:p14="http://schemas.microsoft.com/office/powerpoint/2010/main" val="3783132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20301DDD-06A1-422E-A83D-D0783E158092}" type="slidenum">
              <a:rPr lang="de-DE" sz="1200" b="0" strike="noStrike" spc="-1">
                <a:latin typeface="Times New Roman"/>
              </a:rPr>
              <a:t>7</a:t>
            </a:fld>
            <a:endParaRPr lang="de-DE" sz="1200" b="0" strike="noStrike" spc="-1">
              <a:latin typeface="Times New Roman"/>
            </a:endParaRPr>
          </a:p>
        </p:txBody>
      </p:sp>
      <p:sp>
        <p:nvSpPr>
          <p:cNvPr id="174" name="PlaceHolder 2"/>
          <p:cNvSpPr>
            <a:spLocks noGrp="1" noRot="1" noChangeAspect="1"/>
          </p:cNvSpPr>
          <p:nvPr>
            <p:ph type="sldImg"/>
          </p:nvPr>
        </p:nvSpPr>
        <p:spPr>
          <a:xfrm>
            <a:off x="1106488" y="812800"/>
            <a:ext cx="5345112" cy="4008438"/>
          </a:xfrm>
          <a:prstGeom prst="rect">
            <a:avLst/>
          </a:prstGeom>
        </p:spPr>
      </p:sp>
      <p:sp>
        <p:nvSpPr>
          <p:cNvPr id="175" name="PlaceHolder 3"/>
          <p:cNvSpPr>
            <a:spLocks noGrp="1"/>
          </p:cNvSpPr>
          <p:nvPr>
            <p:ph type="body"/>
          </p:nvPr>
        </p:nvSpPr>
        <p:spPr>
          <a:xfrm>
            <a:off x="685800" y="4343400"/>
            <a:ext cx="5486040" cy="4114440"/>
          </a:xfrm>
          <a:prstGeom prst="rect">
            <a:avLst/>
          </a:prstGeom>
        </p:spPr>
        <p:txBody>
          <a:bodyPr>
            <a:noAutofit/>
          </a:bodyPr>
          <a:lstStyle/>
          <a:p>
            <a:endParaRPr lang="de-DE" sz="2000" b="0" strike="noStrike" spc="-1">
              <a:latin typeface="Arial"/>
            </a:endParaRPr>
          </a:p>
        </p:txBody>
      </p:sp>
    </p:spTree>
    <p:extLst>
      <p:ext uri="{BB962C8B-B14F-4D97-AF65-F5344CB8AC3E}">
        <p14:creationId xmlns:p14="http://schemas.microsoft.com/office/powerpoint/2010/main" val="821042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TextShape 1"/>
          <p:cNvSpPr txBox="1"/>
          <p:nvPr/>
        </p:nvSpPr>
        <p:spPr>
          <a:xfrm>
            <a:off x="3884760" y="8685360"/>
            <a:ext cx="2971440" cy="456840"/>
          </a:xfrm>
          <a:prstGeom prst="rect">
            <a:avLst/>
          </a:prstGeom>
          <a:noFill/>
          <a:ln>
            <a:noFill/>
          </a:ln>
        </p:spPr>
        <p:txBody>
          <a:bodyPr lIns="0" tIns="0" rIns="0" bIns="0" anchor="b">
            <a:noAutofit/>
          </a:bodyPr>
          <a:lstStyle/>
          <a:p>
            <a:pPr algn="r">
              <a:lnSpc>
                <a:spcPct val="100000"/>
              </a:lnSpc>
            </a:pPr>
            <a:fld id="{20301DDD-06A1-422E-A83D-D0783E158092}" type="slidenum">
              <a:rPr lang="de-DE" sz="1200" b="0" strike="noStrike" spc="-1">
                <a:latin typeface="Times New Roman"/>
              </a:rPr>
              <a:t>8</a:t>
            </a:fld>
            <a:endParaRPr lang="de-DE" sz="1200" b="0" strike="noStrike" spc="-1">
              <a:latin typeface="Times New Roman"/>
            </a:endParaRPr>
          </a:p>
        </p:txBody>
      </p:sp>
      <p:sp>
        <p:nvSpPr>
          <p:cNvPr id="174" name="PlaceHolder 2"/>
          <p:cNvSpPr>
            <a:spLocks noGrp="1" noRot="1" noChangeAspect="1"/>
          </p:cNvSpPr>
          <p:nvPr>
            <p:ph type="sldImg"/>
          </p:nvPr>
        </p:nvSpPr>
        <p:spPr>
          <a:xfrm>
            <a:off x="1106488" y="812800"/>
            <a:ext cx="5345112" cy="4008438"/>
          </a:xfrm>
          <a:prstGeom prst="rect">
            <a:avLst/>
          </a:prstGeom>
        </p:spPr>
      </p:sp>
      <p:sp>
        <p:nvSpPr>
          <p:cNvPr id="175" name="PlaceHolder 3"/>
          <p:cNvSpPr>
            <a:spLocks noGrp="1"/>
          </p:cNvSpPr>
          <p:nvPr>
            <p:ph type="body"/>
          </p:nvPr>
        </p:nvSpPr>
        <p:spPr>
          <a:xfrm>
            <a:off x="685800" y="4343400"/>
            <a:ext cx="5486040" cy="4114440"/>
          </a:xfrm>
          <a:prstGeom prst="rect">
            <a:avLst/>
          </a:prstGeom>
        </p:spPr>
        <p:txBody>
          <a:bodyPr>
            <a:noAutofit/>
          </a:bodyPr>
          <a:lstStyle/>
          <a:p>
            <a:endParaRPr lang="de-DE" sz="2000" b="0" strike="noStrike" spc="-1">
              <a:latin typeface="Arial"/>
            </a:endParaRPr>
          </a:p>
        </p:txBody>
      </p:sp>
    </p:spTree>
    <p:extLst>
      <p:ext uri="{BB962C8B-B14F-4D97-AF65-F5344CB8AC3E}">
        <p14:creationId xmlns:p14="http://schemas.microsoft.com/office/powerpoint/2010/main" val="826770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PlaceHolder 1"/>
          <p:cNvSpPr>
            <a:spLocks noGrp="1" noRot="1" noChangeAspect="1"/>
          </p:cNvSpPr>
          <p:nvPr>
            <p:ph type="sldImg"/>
          </p:nvPr>
        </p:nvSpPr>
        <p:spPr>
          <a:xfrm>
            <a:off x="1143000" y="685800"/>
            <a:ext cx="4572000" cy="3429000"/>
          </a:xfrm>
          <a:prstGeom prst="rect">
            <a:avLst/>
          </a:prstGeom>
        </p:spPr>
      </p:sp>
      <p:sp>
        <p:nvSpPr>
          <p:cNvPr id="195" name="TextShape 2"/>
          <p:cNvSpPr txBox="1"/>
          <p:nvPr/>
        </p:nvSpPr>
        <p:spPr>
          <a:xfrm>
            <a:off x="3884760" y="8685360"/>
            <a:ext cx="2971440" cy="456840"/>
          </a:xfrm>
          <a:prstGeom prst="rect">
            <a:avLst/>
          </a:prstGeom>
          <a:noFill/>
          <a:ln>
            <a:noFill/>
          </a:ln>
        </p:spPr>
        <p:txBody>
          <a:bodyPr anchor="b">
            <a:noAutofit/>
          </a:bodyPr>
          <a:lstStyle/>
          <a:p>
            <a:pPr algn="r">
              <a:lnSpc>
                <a:spcPct val="100000"/>
              </a:lnSpc>
            </a:pPr>
            <a:fld id="{AE969267-57BA-46A9-8B78-D90FD92EAB00}" type="slidenum">
              <a:rPr lang="de-DE" sz="1200" b="0" strike="noStrike" spc="-1">
                <a:solidFill>
                  <a:srgbClr val="000000"/>
                </a:solidFill>
                <a:latin typeface="Arial"/>
                <a:ea typeface="+mn-ea"/>
              </a:rPr>
              <a:t>9</a:t>
            </a:fld>
            <a:endParaRPr lang="de-DE" sz="1200" b="0" strike="noStrike" spc="-1">
              <a:latin typeface="Times New Roman"/>
            </a:endParaRPr>
          </a:p>
        </p:txBody>
      </p:sp>
    </p:spTree>
    <p:extLst>
      <p:ext uri="{BB962C8B-B14F-4D97-AF65-F5344CB8AC3E}">
        <p14:creationId xmlns:p14="http://schemas.microsoft.com/office/powerpoint/2010/main" val="18404804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cxnSp>
        <p:nvCxnSpPr>
          <p:cNvPr id="4" name="Gerade Verbindung 3"/>
          <p:cNvCxnSpPr/>
          <p:nvPr/>
        </p:nvCxnSpPr>
        <p:spPr>
          <a:xfrm>
            <a:off x="287338" y="6516688"/>
            <a:ext cx="8064500" cy="158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Grafik 9" descr="FHAAC_RG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6950" y="287338"/>
            <a:ext cx="5270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288000" y="2016000"/>
            <a:ext cx="8064000" cy="2520000"/>
          </a:xfrm>
        </p:spPr>
        <p:txBody>
          <a:bodyPr/>
          <a:lstStyle>
            <a:lvl1pPr algn="l">
              <a:defRPr sz="4800">
                <a:solidFill>
                  <a:schemeClr val="tx1"/>
                </a:solidFill>
                <a:latin typeface="Verdana" pitchFamily="34" charset="0"/>
              </a:defRPr>
            </a:lvl1pPr>
          </a:lstStyle>
          <a:p>
            <a:r>
              <a:rPr lang="de-DE" dirty="0"/>
              <a:t>Titelmasterformat durch Klicken bearbeiten</a:t>
            </a:r>
          </a:p>
        </p:txBody>
      </p:sp>
      <p:sp>
        <p:nvSpPr>
          <p:cNvPr id="3" name="Untertitel 2"/>
          <p:cNvSpPr>
            <a:spLocks noGrp="1"/>
          </p:cNvSpPr>
          <p:nvPr>
            <p:ph type="subTitle" idx="1"/>
          </p:nvPr>
        </p:nvSpPr>
        <p:spPr>
          <a:xfrm>
            <a:off x="288000" y="4608000"/>
            <a:ext cx="8064000" cy="1440000"/>
          </a:xfrm>
        </p:spPr>
        <p:txBody>
          <a:bodyPr/>
          <a:lstStyle>
            <a:lvl1pPr marL="0" indent="0" algn="l">
              <a:buNone/>
              <a:defRPr sz="2400">
                <a:solidFill>
                  <a:schemeClr val="tx1"/>
                </a:solidFill>
                <a:latin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Formatvorlage des Untertitelmasters durch Klicken bearbeiten</a:t>
            </a:r>
          </a:p>
        </p:txBody>
      </p:sp>
    </p:spTree>
    <p:extLst>
      <p:ext uri="{BB962C8B-B14F-4D97-AF65-F5344CB8AC3E}">
        <p14:creationId xmlns:p14="http://schemas.microsoft.com/office/powerpoint/2010/main" val="247934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anfang">
    <p:spTree>
      <p:nvGrpSpPr>
        <p:cNvPr id="1" name=""/>
        <p:cNvGrpSpPr/>
        <p:nvPr/>
      </p:nvGrpSpPr>
      <p:grpSpPr>
        <a:xfrm>
          <a:off x="0" y="0"/>
          <a:ext cx="0" cy="0"/>
          <a:chOff x="0" y="0"/>
          <a:chExt cx="0" cy="0"/>
        </a:xfrm>
      </p:grpSpPr>
      <p:cxnSp>
        <p:nvCxnSpPr>
          <p:cNvPr id="4" name="Gerade Verbindung 3"/>
          <p:cNvCxnSpPr/>
          <p:nvPr/>
        </p:nvCxnSpPr>
        <p:spPr>
          <a:xfrm>
            <a:off x="285750" y="1152525"/>
            <a:ext cx="80645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 Verbindung 4"/>
          <p:cNvCxnSpPr/>
          <p:nvPr/>
        </p:nvCxnSpPr>
        <p:spPr>
          <a:xfrm>
            <a:off x="287338" y="6516688"/>
            <a:ext cx="80645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fik 9" descr="FHAAC_RG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6950" y="287338"/>
            <a:ext cx="5270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p:cNvSpPr>
            <a:spLocks noGrp="1"/>
          </p:cNvSpPr>
          <p:nvPr>
            <p:ph type="title"/>
          </p:nvPr>
        </p:nvSpPr>
        <p:spPr>
          <a:xfrm>
            <a:off x="288000" y="288000"/>
            <a:ext cx="8064000" cy="720000"/>
          </a:xfrm>
        </p:spPr>
        <p:txBody>
          <a:bodyPr/>
          <a:lstStyle>
            <a:lvl1pPr algn="l">
              <a:defRPr sz="2400">
                <a:solidFill>
                  <a:schemeClr val="tx1"/>
                </a:solidFill>
                <a:latin typeface="Verdana" pitchFamily="34" charset="0"/>
              </a:defRPr>
            </a:lvl1pPr>
          </a:lstStyle>
          <a:p>
            <a:r>
              <a:rPr lang="de-DE"/>
              <a:t>Titelmasterformat durch Klicken bearbeiten</a:t>
            </a:r>
            <a:endParaRPr lang="de-DE" dirty="0"/>
          </a:p>
        </p:txBody>
      </p:sp>
      <p:sp>
        <p:nvSpPr>
          <p:cNvPr id="8" name="Inhaltsplatzhalter 2"/>
          <p:cNvSpPr>
            <a:spLocks noGrp="1"/>
          </p:cNvSpPr>
          <p:nvPr>
            <p:ph idx="1"/>
          </p:nvPr>
        </p:nvSpPr>
        <p:spPr>
          <a:xfrm>
            <a:off x="288000" y="2016000"/>
            <a:ext cx="8064000" cy="4335758"/>
          </a:xfrm>
        </p:spPr>
        <p:txBody>
          <a:bodyPr/>
          <a:lstStyle>
            <a:lvl1pPr marL="0" indent="0">
              <a:spcBef>
                <a:spcPts val="0"/>
              </a:spcBef>
              <a:spcAft>
                <a:spcPts val="0"/>
              </a:spcAft>
              <a:buFontTx/>
              <a:buNone/>
              <a:defRPr sz="4800">
                <a:solidFill>
                  <a:schemeClr val="tx1"/>
                </a:solidFill>
                <a:latin typeface="Verdana" pitchFamily="34" charset="0"/>
              </a:defRPr>
            </a:lvl1pPr>
            <a:lvl2pPr marL="0" indent="0">
              <a:spcBef>
                <a:spcPts val="2000"/>
              </a:spcBef>
              <a:buNone/>
              <a:defRPr sz="2400">
                <a:solidFill>
                  <a:schemeClr val="tx1"/>
                </a:solidFill>
                <a:latin typeface="Verdana" pitchFamily="34" charset="0"/>
              </a:defRPr>
            </a:lvl2pPr>
            <a:lvl3pPr marL="723900" indent="-368300">
              <a:buFont typeface="Verdana" pitchFamily="34" charset="0"/>
              <a:buChar char="&gt;"/>
              <a:defRPr sz="2400">
                <a:solidFill>
                  <a:schemeClr val="tx1"/>
                </a:solidFill>
                <a:latin typeface="Verdana" pitchFamily="34" charset="0"/>
              </a:defRPr>
            </a:lvl3pPr>
            <a:lvl4pPr marL="0" indent="0">
              <a:spcBef>
                <a:spcPts val="1600"/>
              </a:spcBef>
              <a:buFontTx/>
              <a:buNone/>
              <a:defRPr sz="1600" baseline="0">
                <a:solidFill>
                  <a:schemeClr val="tx1"/>
                </a:solidFill>
                <a:latin typeface="Verdana" pitchFamily="34" charset="0"/>
              </a:defRPr>
            </a:lvl4pPr>
            <a:lvl5pPr marL="723900" indent="-368300">
              <a:buFont typeface="Verdana" pitchFamily="34" charset="0"/>
              <a:buChar char="&gt;"/>
              <a:defRPr sz="1600">
                <a:solidFill>
                  <a:schemeClr val="tx1"/>
                </a:solidFill>
                <a:latin typeface="Verdana" pitchFamily="34" charset="0"/>
              </a:defRPr>
            </a:lvl5pPr>
          </a:lstStyle>
          <a:p>
            <a:pPr lvl="0"/>
            <a:r>
              <a:rPr lang="de-DE"/>
              <a:t>Textmasterformate durch Klicken bearbeiten</a:t>
            </a:r>
          </a:p>
        </p:txBody>
      </p:sp>
    </p:spTree>
    <p:extLst>
      <p:ext uri="{BB962C8B-B14F-4D97-AF65-F5344CB8AC3E}">
        <p14:creationId xmlns:p14="http://schemas.microsoft.com/office/powerpoint/2010/main" val="296321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einspaltig">
    <p:spTree>
      <p:nvGrpSpPr>
        <p:cNvPr id="1" name=""/>
        <p:cNvGrpSpPr/>
        <p:nvPr/>
      </p:nvGrpSpPr>
      <p:grpSpPr>
        <a:xfrm>
          <a:off x="0" y="0"/>
          <a:ext cx="0" cy="0"/>
          <a:chOff x="0" y="0"/>
          <a:chExt cx="0" cy="0"/>
        </a:xfrm>
      </p:grpSpPr>
      <p:cxnSp>
        <p:nvCxnSpPr>
          <p:cNvPr id="4" name="Gerade Verbindung 3"/>
          <p:cNvCxnSpPr/>
          <p:nvPr/>
        </p:nvCxnSpPr>
        <p:spPr>
          <a:xfrm>
            <a:off x="285750" y="1152525"/>
            <a:ext cx="80645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Gerade Verbindung 4"/>
          <p:cNvCxnSpPr/>
          <p:nvPr/>
        </p:nvCxnSpPr>
        <p:spPr>
          <a:xfrm>
            <a:off x="287338" y="6516688"/>
            <a:ext cx="80645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Grafik 9" descr="FHAAC_RG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6950" y="260350"/>
            <a:ext cx="527050"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p:cNvSpPr>
            <a:spLocks noGrp="1"/>
          </p:cNvSpPr>
          <p:nvPr>
            <p:ph type="title"/>
          </p:nvPr>
        </p:nvSpPr>
        <p:spPr>
          <a:xfrm>
            <a:off x="288000" y="288000"/>
            <a:ext cx="8064000" cy="720000"/>
          </a:xfrm>
        </p:spPr>
        <p:txBody>
          <a:bodyPr/>
          <a:lstStyle>
            <a:lvl1pPr algn="l">
              <a:defRPr sz="2400">
                <a:solidFill>
                  <a:schemeClr val="tx1"/>
                </a:solidFill>
                <a:latin typeface="Verdana" pitchFamily="34" charset="0"/>
              </a:defRPr>
            </a:lvl1pPr>
          </a:lstStyle>
          <a:p>
            <a:r>
              <a:rPr lang="de-DE" dirty="0"/>
              <a:t>Titelmasterformat durch Klicken bearbeiten</a:t>
            </a:r>
          </a:p>
        </p:txBody>
      </p:sp>
      <p:sp>
        <p:nvSpPr>
          <p:cNvPr id="8" name="Inhaltsplatzhalter 2"/>
          <p:cNvSpPr>
            <a:spLocks noGrp="1"/>
          </p:cNvSpPr>
          <p:nvPr>
            <p:ph idx="1"/>
          </p:nvPr>
        </p:nvSpPr>
        <p:spPr>
          <a:xfrm>
            <a:off x="288000" y="1295999"/>
            <a:ext cx="8064000" cy="5040000"/>
          </a:xfrm>
        </p:spPr>
        <p:txBody>
          <a:bodyPr/>
          <a:lstStyle>
            <a:lvl1pPr marL="0" indent="0">
              <a:spcBef>
                <a:spcPts val="0"/>
              </a:spcBef>
              <a:spcAft>
                <a:spcPts val="0"/>
              </a:spcAft>
              <a:buFontTx/>
              <a:buNone/>
              <a:defRPr sz="2400">
                <a:solidFill>
                  <a:schemeClr val="tx1"/>
                </a:solidFill>
                <a:latin typeface="Verdana" pitchFamily="34" charset="0"/>
              </a:defRPr>
            </a:lvl1pPr>
            <a:lvl2pPr marL="0" indent="0">
              <a:spcBef>
                <a:spcPts val="2000"/>
              </a:spcBef>
              <a:buNone/>
              <a:defRPr sz="2400">
                <a:solidFill>
                  <a:schemeClr val="tx1"/>
                </a:solidFill>
                <a:latin typeface="Verdana" pitchFamily="34" charset="0"/>
              </a:defRPr>
            </a:lvl2pPr>
            <a:lvl3pPr marL="723900" indent="-368300">
              <a:buFont typeface="Verdana" pitchFamily="34" charset="0"/>
              <a:buChar char="&gt;"/>
              <a:defRPr>
                <a:solidFill>
                  <a:schemeClr val="tx1"/>
                </a:solidFill>
                <a:latin typeface="Verdana" pitchFamily="34" charset="0"/>
              </a:defRPr>
            </a:lvl3pPr>
            <a:lvl4pPr marL="0" indent="0">
              <a:spcBef>
                <a:spcPts val="1600"/>
              </a:spcBef>
              <a:buFontTx/>
              <a:buNone/>
              <a:defRPr sz="1600">
                <a:solidFill>
                  <a:schemeClr val="tx1"/>
                </a:solidFill>
                <a:latin typeface="Verdana" pitchFamily="34" charset="0"/>
              </a:defRPr>
            </a:lvl4pPr>
            <a:lvl5pPr marL="723900" indent="-368300">
              <a:buFont typeface="Verdana" pitchFamily="34" charset="0"/>
              <a:buChar char="&gt;"/>
              <a:defRPr sz="1600">
                <a:solidFill>
                  <a:schemeClr val="tx1"/>
                </a:solidFill>
                <a:latin typeface="Verdana" pitchFamily="34" charset="0"/>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034755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zweispaltig">
    <p:spTree>
      <p:nvGrpSpPr>
        <p:cNvPr id="1" name=""/>
        <p:cNvGrpSpPr/>
        <p:nvPr/>
      </p:nvGrpSpPr>
      <p:grpSpPr>
        <a:xfrm>
          <a:off x="0" y="0"/>
          <a:ext cx="0" cy="0"/>
          <a:chOff x="0" y="0"/>
          <a:chExt cx="0" cy="0"/>
        </a:xfrm>
      </p:grpSpPr>
      <p:cxnSp>
        <p:nvCxnSpPr>
          <p:cNvPr id="5" name="Gerade Verbindung 4"/>
          <p:cNvCxnSpPr/>
          <p:nvPr/>
        </p:nvCxnSpPr>
        <p:spPr>
          <a:xfrm>
            <a:off x="285750" y="1152525"/>
            <a:ext cx="80645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Gerade Verbindung 5"/>
          <p:cNvCxnSpPr/>
          <p:nvPr/>
        </p:nvCxnSpPr>
        <p:spPr>
          <a:xfrm>
            <a:off x="287338" y="6516688"/>
            <a:ext cx="80645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9" descr="FHAAC_RG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6950" y="287338"/>
            <a:ext cx="5270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Inhaltsplatzhalter 2"/>
          <p:cNvSpPr>
            <a:spLocks noGrp="1"/>
          </p:cNvSpPr>
          <p:nvPr>
            <p:ph sz="half" idx="1"/>
          </p:nvPr>
        </p:nvSpPr>
        <p:spPr>
          <a:xfrm>
            <a:off x="288000" y="1296000"/>
            <a:ext cx="3888000" cy="5040000"/>
          </a:xfrm>
        </p:spPr>
        <p:txBody>
          <a:bodyPr/>
          <a:lstStyle>
            <a:lvl1pPr>
              <a:defRPr sz="2400"/>
            </a:lvl1pPr>
            <a:lvl2pPr marL="0" indent="12700">
              <a:spcBef>
                <a:spcPts val="2000"/>
              </a:spcBef>
              <a:defRPr sz="2400"/>
            </a:lvl2pPr>
            <a:lvl3pPr>
              <a:defRPr sz="2400" baseline="0"/>
            </a:lvl3pPr>
            <a:lvl4pPr marL="0" indent="0">
              <a:defRPr sz="1600"/>
            </a:lvl4pPr>
            <a:lvl5pPr>
              <a:defRPr sz="16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itel 1"/>
          <p:cNvSpPr>
            <a:spLocks noGrp="1"/>
          </p:cNvSpPr>
          <p:nvPr>
            <p:ph type="title"/>
          </p:nvPr>
        </p:nvSpPr>
        <p:spPr>
          <a:xfrm>
            <a:off x="288000" y="288000"/>
            <a:ext cx="8064000" cy="720000"/>
          </a:xfrm>
        </p:spPr>
        <p:txBody>
          <a:bodyPr/>
          <a:lstStyle>
            <a:lvl1pPr algn="l">
              <a:defRPr sz="2400">
                <a:solidFill>
                  <a:schemeClr val="tx1"/>
                </a:solidFill>
                <a:latin typeface="Verdana" pitchFamily="34" charset="0"/>
              </a:defRPr>
            </a:lvl1pPr>
          </a:lstStyle>
          <a:p>
            <a:r>
              <a:rPr lang="de-DE" dirty="0"/>
              <a:t>Titelmasterformat durch Klicken bearbeiten</a:t>
            </a:r>
          </a:p>
        </p:txBody>
      </p:sp>
      <p:sp>
        <p:nvSpPr>
          <p:cNvPr id="13" name="Inhaltsplatzhalter 2"/>
          <p:cNvSpPr>
            <a:spLocks noGrp="1"/>
          </p:cNvSpPr>
          <p:nvPr>
            <p:ph sz="half" idx="10"/>
          </p:nvPr>
        </p:nvSpPr>
        <p:spPr>
          <a:xfrm>
            <a:off x="4464000" y="1296000"/>
            <a:ext cx="3888000" cy="5040000"/>
          </a:xfrm>
        </p:spPr>
        <p:txBody>
          <a:bodyPr/>
          <a:lstStyle>
            <a:lvl1pPr>
              <a:defRPr sz="2400"/>
            </a:lvl1pPr>
            <a:lvl2pPr marL="0" indent="0">
              <a:spcBef>
                <a:spcPts val="2000"/>
              </a:spcBef>
              <a:defRPr sz="2400"/>
            </a:lvl2pPr>
            <a:lvl3pPr>
              <a:defRPr sz="2400"/>
            </a:lvl3pPr>
            <a:lvl4pPr marL="0" indent="0">
              <a:defRPr sz="1600"/>
            </a:lvl4pPr>
            <a:lvl5pPr>
              <a:defRPr sz="16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2750212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hlussblatt">
    <p:spTree>
      <p:nvGrpSpPr>
        <p:cNvPr id="1" name=""/>
        <p:cNvGrpSpPr/>
        <p:nvPr/>
      </p:nvGrpSpPr>
      <p:grpSpPr>
        <a:xfrm>
          <a:off x="0" y="0"/>
          <a:ext cx="0" cy="0"/>
          <a:chOff x="0" y="0"/>
          <a:chExt cx="0" cy="0"/>
        </a:xfrm>
      </p:grpSpPr>
      <p:cxnSp>
        <p:nvCxnSpPr>
          <p:cNvPr id="3" name="Gerade Verbindung 2"/>
          <p:cNvCxnSpPr/>
          <p:nvPr/>
        </p:nvCxnSpPr>
        <p:spPr>
          <a:xfrm>
            <a:off x="287338" y="6516688"/>
            <a:ext cx="8064500" cy="1587"/>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Grafik 9" descr="FHAAC_RG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6950" y="287338"/>
            <a:ext cx="5270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Gerade Verbindung 4"/>
          <p:cNvCxnSpPr/>
          <p:nvPr/>
        </p:nvCxnSpPr>
        <p:spPr>
          <a:xfrm>
            <a:off x="287338" y="6516688"/>
            <a:ext cx="8064500"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p:ph type="ctrTitle"/>
          </p:nvPr>
        </p:nvSpPr>
        <p:spPr>
          <a:xfrm>
            <a:off x="288000" y="2016000"/>
            <a:ext cx="8064000" cy="2520000"/>
          </a:xfrm>
        </p:spPr>
        <p:txBody>
          <a:bodyPr/>
          <a:lstStyle>
            <a:lvl1pPr algn="l">
              <a:defRPr sz="1600">
                <a:solidFill>
                  <a:schemeClr val="tx1"/>
                </a:solidFill>
                <a:latin typeface="Verdana" pitchFamily="34" charset="0"/>
              </a:defRPr>
            </a:lvl1pPr>
          </a:lstStyle>
          <a:p>
            <a:r>
              <a:rPr lang="de-DE" dirty="0"/>
              <a:t>Titelmasterformat durch Klicken bearbeiten</a:t>
            </a:r>
          </a:p>
        </p:txBody>
      </p:sp>
    </p:spTree>
    <p:extLst>
      <p:ext uri="{BB962C8B-B14F-4D97-AF65-F5344CB8AC3E}">
        <p14:creationId xmlns:p14="http://schemas.microsoft.com/office/powerpoint/2010/main" val="2538040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Slide">
    <p:bg>
      <p:bgPr>
        <a:pattFill prst="divot">
          <a:fgClr>
            <a:srgbClr val="FFFFFF"/>
          </a:fgClr>
          <a:bgClr>
            <a:schemeClr val="bg1"/>
          </a:bgClr>
        </a:patt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745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7" name="PlaceHolder 1"/>
          <p:cNvSpPr>
            <a:spLocks noGrp="1"/>
          </p:cNvSpPr>
          <p:nvPr>
            <p:ph type="title"/>
          </p:nvPr>
        </p:nvSpPr>
        <p:spPr>
          <a:xfrm>
            <a:off x="288000" y="3137322"/>
            <a:ext cx="8063640" cy="276999"/>
          </a:xfrm>
          <a:prstGeom prst="rect">
            <a:avLst/>
          </a:prstGeom>
        </p:spPr>
        <p:txBody>
          <a:bodyPr lIns="0" tIns="0" rIns="0" bIns="0" anchor="ctr">
            <a:spAutoFit/>
          </a:bodyPr>
          <a:lstStyle/>
          <a:p>
            <a:endParaRPr lang="de-DE" sz="1800" b="0" strike="noStrike" spc="-1">
              <a:solidFill>
                <a:srgbClr val="000000"/>
              </a:solidFill>
              <a:latin typeface="Arial"/>
            </a:endParaRPr>
          </a:p>
        </p:txBody>
      </p:sp>
      <p:sp>
        <p:nvSpPr>
          <p:cNvPr id="48" name="PlaceHolder 2"/>
          <p:cNvSpPr>
            <a:spLocks noGrp="1"/>
          </p:cNvSpPr>
          <p:nvPr>
            <p:ph type="subTitle"/>
          </p:nvPr>
        </p:nvSpPr>
        <p:spPr>
          <a:xfrm>
            <a:off x="457200" y="3408495"/>
            <a:ext cx="8229240" cy="369332"/>
          </a:xfrm>
          <a:prstGeom prst="rect">
            <a:avLst/>
          </a:prstGeom>
        </p:spPr>
        <p:txBody>
          <a:bodyPr lIns="0" tIns="0" rIns="0" bIns="0" anchor="ctr">
            <a:spAutoFit/>
          </a:bodyPr>
          <a:lstStyle/>
          <a:p>
            <a:pPr algn="ctr"/>
            <a:endParaRPr lang="de-DE" sz="2400" b="0" strike="noStrike" spc="-1">
              <a:latin typeface="Arial"/>
            </a:endParaRPr>
          </a:p>
        </p:txBody>
      </p:sp>
    </p:spTree>
    <p:extLst>
      <p:ext uri="{BB962C8B-B14F-4D97-AF65-F5344CB8AC3E}">
        <p14:creationId xmlns:p14="http://schemas.microsoft.com/office/powerpoint/2010/main" val="3020788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dirty="0"/>
              <a:t>Titelmasterformat durch Klicken bearbeiten</a:t>
            </a:r>
          </a:p>
        </p:txBody>
      </p:sp>
      <p:sp>
        <p:nvSpPr>
          <p:cNvPr id="3075"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feld 6"/>
          <p:cNvSpPr txBox="1"/>
          <p:nvPr userDrawn="1"/>
        </p:nvSpPr>
        <p:spPr>
          <a:xfrm>
            <a:off x="287338" y="6551613"/>
            <a:ext cx="8280400" cy="123111"/>
          </a:xfrm>
          <a:prstGeom prst="rect">
            <a:avLst/>
          </a:prstGeom>
          <a:noFill/>
        </p:spPr>
        <p:txBody>
          <a:bodyPr lIns="0" tIns="0" rIns="0" bIns="0">
            <a:spAutoFit/>
          </a:bodyPr>
          <a:lstStyle>
            <a:lvl1pPr eaLnBrk="0" hangingPunct="0">
              <a:tabLst>
                <a:tab pos="8077200" algn="r"/>
              </a:tabLst>
              <a:defRPr i="1">
                <a:solidFill>
                  <a:schemeClr val="tx1"/>
                </a:solidFill>
                <a:latin typeface="Arial" charset="0"/>
              </a:defRPr>
            </a:lvl1pPr>
            <a:lvl2pPr marL="742950" indent="-285750" eaLnBrk="0" hangingPunct="0">
              <a:tabLst>
                <a:tab pos="8077200" algn="r"/>
              </a:tabLst>
              <a:defRPr i="1">
                <a:solidFill>
                  <a:schemeClr val="tx1"/>
                </a:solidFill>
                <a:latin typeface="Arial" charset="0"/>
              </a:defRPr>
            </a:lvl2pPr>
            <a:lvl3pPr marL="1143000" indent="-228600" eaLnBrk="0" hangingPunct="0">
              <a:tabLst>
                <a:tab pos="8077200" algn="r"/>
              </a:tabLst>
              <a:defRPr i="1">
                <a:solidFill>
                  <a:schemeClr val="tx1"/>
                </a:solidFill>
                <a:latin typeface="Arial" charset="0"/>
              </a:defRPr>
            </a:lvl3pPr>
            <a:lvl4pPr marL="1600200" indent="-228600" eaLnBrk="0" hangingPunct="0">
              <a:tabLst>
                <a:tab pos="8077200" algn="r"/>
              </a:tabLst>
              <a:defRPr i="1">
                <a:solidFill>
                  <a:schemeClr val="tx1"/>
                </a:solidFill>
                <a:latin typeface="Arial" charset="0"/>
              </a:defRPr>
            </a:lvl4pPr>
            <a:lvl5pPr marL="2057400" indent="-228600" eaLnBrk="0" hangingPunct="0">
              <a:tabLst>
                <a:tab pos="8077200" algn="r"/>
              </a:tabLst>
              <a:defRPr i="1">
                <a:solidFill>
                  <a:schemeClr val="tx1"/>
                </a:solidFill>
                <a:latin typeface="Arial" charset="0"/>
              </a:defRPr>
            </a:lvl5pPr>
            <a:lvl6pPr marL="2514600" indent="-228600" eaLnBrk="0" fontAlgn="base" hangingPunct="0">
              <a:spcBef>
                <a:spcPct val="0"/>
              </a:spcBef>
              <a:spcAft>
                <a:spcPct val="0"/>
              </a:spcAft>
              <a:tabLst>
                <a:tab pos="8077200" algn="r"/>
              </a:tabLst>
              <a:defRPr i="1">
                <a:solidFill>
                  <a:schemeClr val="tx1"/>
                </a:solidFill>
                <a:latin typeface="Arial" charset="0"/>
              </a:defRPr>
            </a:lvl6pPr>
            <a:lvl7pPr marL="2971800" indent="-228600" eaLnBrk="0" fontAlgn="base" hangingPunct="0">
              <a:spcBef>
                <a:spcPct val="0"/>
              </a:spcBef>
              <a:spcAft>
                <a:spcPct val="0"/>
              </a:spcAft>
              <a:tabLst>
                <a:tab pos="8077200" algn="r"/>
              </a:tabLst>
              <a:defRPr i="1">
                <a:solidFill>
                  <a:schemeClr val="tx1"/>
                </a:solidFill>
                <a:latin typeface="Arial" charset="0"/>
              </a:defRPr>
            </a:lvl7pPr>
            <a:lvl8pPr marL="3429000" indent="-228600" eaLnBrk="0" fontAlgn="base" hangingPunct="0">
              <a:spcBef>
                <a:spcPct val="0"/>
              </a:spcBef>
              <a:spcAft>
                <a:spcPct val="0"/>
              </a:spcAft>
              <a:tabLst>
                <a:tab pos="8077200" algn="r"/>
              </a:tabLst>
              <a:defRPr i="1">
                <a:solidFill>
                  <a:schemeClr val="tx1"/>
                </a:solidFill>
                <a:latin typeface="Arial" charset="0"/>
              </a:defRPr>
            </a:lvl8pPr>
            <a:lvl9pPr marL="3886200" indent="-228600" eaLnBrk="0" fontAlgn="base" hangingPunct="0">
              <a:spcBef>
                <a:spcPct val="0"/>
              </a:spcBef>
              <a:spcAft>
                <a:spcPct val="0"/>
              </a:spcAft>
              <a:tabLst>
                <a:tab pos="8077200" algn="r"/>
              </a:tabLst>
              <a:defRPr i="1">
                <a:solidFill>
                  <a:schemeClr val="tx1"/>
                </a:solidFill>
                <a:latin typeface="Arial" charset="0"/>
              </a:defRPr>
            </a:lvl9pPr>
          </a:lstStyle>
          <a:p>
            <a:pPr eaLnBrk="1" hangingPunct="1"/>
            <a:r>
              <a:rPr lang="de-DE" sz="800" b="1" i="0" dirty="0">
                <a:latin typeface="Verdana" pitchFamily="34" charset="0"/>
              </a:rPr>
              <a:t>© FH AACHEN </a:t>
            </a:r>
            <a:r>
              <a:rPr lang="de-DE" sz="800" i="0" dirty="0">
                <a:latin typeface="Verdana" pitchFamily="34" charset="0"/>
              </a:rPr>
              <a:t>UNIVERSITY OF APPLIED SCIENCES                 Security </a:t>
            </a:r>
            <a:r>
              <a:rPr lang="de-DE" sz="800" i="0" dirty="0" err="1">
                <a:latin typeface="Verdana" pitchFamily="34" charset="0"/>
              </a:rPr>
              <a:t>by</a:t>
            </a:r>
            <a:r>
              <a:rPr lang="de-DE" sz="800" i="0" dirty="0">
                <a:latin typeface="Verdana" pitchFamily="34" charset="0"/>
              </a:rPr>
              <a:t> Design	</a:t>
            </a:r>
            <a:r>
              <a:rPr lang="de-DE" sz="800" i="0" baseline="0" dirty="0">
                <a:latin typeface="Verdana" pitchFamily="34" charset="0"/>
              </a:rPr>
              <a:t>WS 2026</a:t>
            </a:r>
            <a:r>
              <a:rPr lang="de-DE" sz="800" i="0" dirty="0">
                <a:latin typeface="Verdana" pitchFamily="34" charset="0"/>
              </a:rPr>
              <a:t> /27                               |  </a:t>
            </a:r>
            <a:fld id="{54D4C6DE-B882-4382-AF25-B2BD06B9DD20}" type="slidenum">
              <a:rPr lang="de-DE" sz="800" i="0">
                <a:latin typeface="Verdana" pitchFamily="34" charset="0"/>
              </a:rPr>
              <a:pPr eaLnBrk="1" hangingPunct="1"/>
              <a:t>‹Nr.›</a:t>
            </a:fld>
            <a:endParaRPr lang="de-DE" sz="800" i="0" dirty="0">
              <a:latin typeface="Verdana" pitchFamily="34" charset="0"/>
            </a:endParaRP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Lst>
  <p:hf hdr="0"/>
  <p:txStyles>
    <p:titleStyle>
      <a:lvl1pPr algn="l" rtl="0" eaLnBrk="0" fontAlgn="base" hangingPunct="0">
        <a:spcBef>
          <a:spcPct val="0"/>
        </a:spcBef>
        <a:spcAft>
          <a:spcPct val="0"/>
        </a:spcAft>
        <a:defRPr sz="2400" kern="1200">
          <a:solidFill>
            <a:schemeClr val="tx1"/>
          </a:solidFill>
          <a:latin typeface="Verdana" pitchFamily="34" charset="0"/>
          <a:ea typeface="+mj-ea"/>
          <a:cs typeface="+mj-cs"/>
        </a:defRPr>
      </a:lvl1pPr>
      <a:lvl2pPr algn="l" rtl="0" eaLnBrk="0" fontAlgn="base" hangingPunct="0">
        <a:spcBef>
          <a:spcPct val="0"/>
        </a:spcBef>
        <a:spcAft>
          <a:spcPct val="0"/>
        </a:spcAft>
        <a:defRPr sz="2400">
          <a:solidFill>
            <a:schemeClr val="tx1"/>
          </a:solidFill>
          <a:latin typeface="Verdana" pitchFamily="34" charset="0"/>
        </a:defRPr>
      </a:lvl2pPr>
      <a:lvl3pPr algn="l" rtl="0" eaLnBrk="0" fontAlgn="base" hangingPunct="0">
        <a:spcBef>
          <a:spcPct val="0"/>
        </a:spcBef>
        <a:spcAft>
          <a:spcPct val="0"/>
        </a:spcAft>
        <a:defRPr sz="2400">
          <a:solidFill>
            <a:schemeClr val="tx1"/>
          </a:solidFill>
          <a:latin typeface="Verdana" pitchFamily="34" charset="0"/>
        </a:defRPr>
      </a:lvl3pPr>
      <a:lvl4pPr algn="l" rtl="0" eaLnBrk="0" fontAlgn="base" hangingPunct="0">
        <a:spcBef>
          <a:spcPct val="0"/>
        </a:spcBef>
        <a:spcAft>
          <a:spcPct val="0"/>
        </a:spcAft>
        <a:defRPr sz="2400">
          <a:solidFill>
            <a:schemeClr val="tx1"/>
          </a:solidFill>
          <a:latin typeface="Verdana" pitchFamily="34" charset="0"/>
        </a:defRPr>
      </a:lvl4pPr>
      <a:lvl5pPr algn="l" rtl="0" eaLnBrk="0" fontAlgn="base" hangingPunct="0">
        <a:spcBef>
          <a:spcPct val="0"/>
        </a:spcBef>
        <a:spcAft>
          <a:spcPct val="0"/>
        </a:spcAft>
        <a:defRPr sz="2400">
          <a:solidFill>
            <a:schemeClr val="tx1"/>
          </a:solidFill>
          <a:latin typeface="Verdana"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Char char="•"/>
        <a:defRPr sz="2400" kern="1200">
          <a:solidFill>
            <a:schemeClr val="tx1"/>
          </a:solidFill>
          <a:latin typeface="Verdana" pitchFamily="34" charset="0"/>
          <a:ea typeface="+mn-ea"/>
          <a:cs typeface="+mn-cs"/>
        </a:defRPr>
      </a:lvl1pPr>
      <a:lvl2pPr marL="742950" indent="-285750" algn="l" rtl="0" eaLnBrk="0" fontAlgn="base" hangingPunct="0">
        <a:spcBef>
          <a:spcPts val="2400"/>
        </a:spcBef>
        <a:spcAft>
          <a:spcPct val="0"/>
        </a:spcAft>
        <a:buChar char="–"/>
        <a:defRPr sz="2400" kern="1200">
          <a:solidFill>
            <a:schemeClr val="tx1"/>
          </a:solidFill>
          <a:latin typeface="Verdana" pitchFamily="34" charset="0"/>
          <a:ea typeface="+mn-ea"/>
          <a:cs typeface="+mn-cs"/>
        </a:defRPr>
      </a:lvl2pPr>
      <a:lvl3pPr marL="723900" indent="-355600" algn="l" rtl="0" eaLnBrk="0" fontAlgn="base" hangingPunct="0">
        <a:spcBef>
          <a:spcPct val="20000"/>
        </a:spcBef>
        <a:spcAft>
          <a:spcPct val="0"/>
        </a:spcAft>
        <a:buFont typeface="Verdana" pitchFamily="34" charset="0"/>
        <a:buChar char="&gt;"/>
        <a:defRPr sz="2400" kern="1200">
          <a:solidFill>
            <a:schemeClr val="tx1"/>
          </a:solidFill>
          <a:latin typeface="Verdana" pitchFamily="34" charset="0"/>
          <a:ea typeface="+mn-ea"/>
          <a:cs typeface="+mn-cs"/>
        </a:defRPr>
      </a:lvl3pPr>
      <a:lvl4pPr marL="1600200" indent="-228600" algn="l" rtl="0" eaLnBrk="0" fontAlgn="base" hangingPunct="0">
        <a:spcBef>
          <a:spcPts val="1600"/>
        </a:spcBef>
        <a:spcAft>
          <a:spcPct val="0"/>
        </a:spcAft>
        <a:buFont typeface="Arial" charset="0"/>
        <a:buChar char="–"/>
        <a:defRPr sz="1600" kern="1200">
          <a:solidFill>
            <a:schemeClr val="tx1"/>
          </a:solidFill>
          <a:latin typeface="Verdana" pitchFamily="34" charset="0"/>
          <a:ea typeface="+mn-ea"/>
          <a:cs typeface="+mn-cs"/>
        </a:defRPr>
      </a:lvl4pPr>
      <a:lvl5pPr marL="723900" indent="-368300" algn="l" rtl="0" eaLnBrk="0" fontAlgn="base" hangingPunct="0">
        <a:spcBef>
          <a:spcPct val="20000"/>
        </a:spcBef>
        <a:spcAft>
          <a:spcPct val="0"/>
        </a:spcAft>
        <a:buFont typeface="Arial" charset="0"/>
        <a:buChar char="&gt;"/>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fh-aachen.de/studium/studiengaenge/angewandte-mathematik-und-informatik-bsc-dual/3-studienorte/studienort-koeln/kontakt"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hyperlink" Target="mailto:dennis.stolp@evolutionizer.com"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hyperlink" Target="mailto:stolp@fh-aachen.de" TargetMode="External"/><Relationship Id="rId5" Type="http://schemas.openxmlformats.org/officeDocument/2006/relationships/hyperlink" Target="http://www.fh-aachen.de/" TargetMode="External"/><Relationship Id="rId4" Type="http://schemas.openxmlformats.org/officeDocument/2006/relationships/hyperlink" Target="mailto:merkel@fh-aachen.d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TextShape 2"/>
          <p:cNvSpPr txBox="1"/>
          <p:nvPr/>
        </p:nvSpPr>
        <p:spPr>
          <a:xfrm>
            <a:off x="395536" y="3933056"/>
            <a:ext cx="3672408" cy="1782000"/>
          </a:xfrm>
          <a:prstGeom prst="rect">
            <a:avLst/>
          </a:prstGeom>
          <a:noFill/>
          <a:ln>
            <a:noFill/>
          </a:ln>
        </p:spPr>
        <p:txBody>
          <a:bodyPr lIns="0" tIns="0" rIns="0" bIns="0">
            <a:noAutofit/>
          </a:bodyPr>
          <a:lstStyle/>
          <a:p>
            <a:pPr>
              <a:lnSpc>
                <a:spcPct val="80000"/>
              </a:lnSpc>
              <a:spcBef>
                <a:spcPts val="270"/>
              </a:spcBef>
            </a:pPr>
            <a:r>
              <a:rPr lang="de-DE" i="0" spc="-1" dirty="0">
                <a:solidFill>
                  <a:srgbClr val="000000"/>
                </a:solidFill>
                <a:latin typeface="Verdana"/>
              </a:rPr>
              <a:t>Prof. Dr. </a:t>
            </a:r>
            <a:r>
              <a:rPr lang="de-DE" i="0" spc="-1" dirty="0" err="1">
                <a:solidFill>
                  <a:srgbClr val="000000"/>
                </a:solidFill>
                <a:latin typeface="Verdana"/>
              </a:rPr>
              <a:t>rer</a:t>
            </a:r>
            <a:r>
              <a:rPr lang="de-DE" i="0" spc="-1" dirty="0">
                <a:solidFill>
                  <a:srgbClr val="000000"/>
                </a:solidFill>
                <a:latin typeface="Verdana"/>
              </a:rPr>
              <a:t>. nat. Karola Merkel</a:t>
            </a:r>
            <a:endParaRPr lang="de-DE" i="0" spc="-1" dirty="0">
              <a:latin typeface="Arial"/>
            </a:endParaRPr>
          </a:p>
          <a:p>
            <a:pPr>
              <a:lnSpc>
                <a:spcPct val="80000"/>
              </a:lnSpc>
              <a:spcBef>
                <a:spcPts val="270"/>
              </a:spcBef>
            </a:pPr>
            <a:endParaRPr lang="de-DE" i="0" spc="-1" dirty="0">
              <a:latin typeface="Arial"/>
            </a:endParaRPr>
          </a:p>
          <a:p>
            <a:pPr>
              <a:lnSpc>
                <a:spcPct val="80000"/>
              </a:lnSpc>
              <a:spcBef>
                <a:spcPts val="240"/>
              </a:spcBef>
            </a:pPr>
            <a:r>
              <a:rPr lang="de-DE" sz="1200" i="0" spc="-1" dirty="0">
                <a:solidFill>
                  <a:srgbClr val="000000"/>
                </a:solidFill>
                <a:latin typeface="Verdana"/>
              </a:rPr>
              <a:t>Lehrgebiet Angewandte Mathematik, Informatik </a:t>
            </a:r>
            <a:endParaRPr lang="de-DE" sz="1200" i="0" spc="-1" dirty="0">
              <a:latin typeface="Arial"/>
            </a:endParaRPr>
          </a:p>
          <a:p>
            <a:pPr>
              <a:lnSpc>
                <a:spcPct val="80000"/>
              </a:lnSpc>
              <a:spcBef>
                <a:spcPts val="240"/>
              </a:spcBef>
            </a:pPr>
            <a:r>
              <a:rPr lang="de-DE" sz="1200" i="0" spc="-1" dirty="0">
                <a:solidFill>
                  <a:srgbClr val="000000"/>
                </a:solidFill>
                <a:latin typeface="Verdana"/>
              </a:rPr>
              <a:t>und </a:t>
            </a:r>
            <a:r>
              <a:rPr lang="de-DE" sz="1200" i="0" spc="-1" dirty="0" err="1">
                <a:solidFill>
                  <a:srgbClr val="000000"/>
                </a:solidFill>
                <a:latin typeface="Verdana"/>
              </a:rPr>
              <a:t>Blended</a:t>
            </a:r>
            <a:r>
              <a:rPr lang="de-DE" sz="1200" i="0" spc="-1" dirty="0">
                <a:solidFill>
                  <a:srgbClr val="000000"/>
                </a:solidFill>
                <a:latin typeface="Verdana"/>
              </a:rPr>
              <a:t> Learning</a:t>
            </a:r>
            <a:endParaRPr lang="de-DE" sz="1200" i="0" spc="-1" dirty="0">
              <a:latin typeface="Arial"/>
            </a:endParaRPr>
          </a:p>
          <a:p>
            <a:pPr>
              <a:lnSpc>
                <a:spcPct val="80000"/>
              </a:lnSpc>
              <a:spcBef>
                <a:spcPts val="240"/>
              </a:spcBef>
            </a:pPr>
            <a:endParaRPr lang="de-DE" sz="1200" i="0" spc="-1" dirty="0">
              <a:latin typeface="Arial"/>
            </a:endParaRPr>
          </a:p>
          <a:p>
            <a:pPr>
              <a:lnSpc>
                <a:spcPct val="80000"/>
              </a:lnSpc>
              <a:spcBef>
                <a:spcPts val="240"/>
              </a:spcBef>
            </a:pPr>
            <a:r>
              <a:rPr lang="de-DE" sz="1200" i="0" spc="-1" dirty="0">
                <a:solidFill>
                  <a:srgbClr val="000000"/>
                </a:solidFill>
                <a:latin typeface="Verdana"/>
              </a:rPr>
              <a:t>FH Aachen University </a:t>
            </a:r>
            <a:r>
              <a:rPr lang="de-DE" sz="1200" i="0" spc="-1" dirty="0" err="1">
                <a:solidFill>
                  <a:srgbClr val="000000"/>
                </a:solidFill>
                <a:latin typeface="Verdana"/>
              </a:rPr>
              <a:t>of</a:t>
            </a:r>
            <a:r>
              <a:rPr lang="de-DE" sz="1200" i="0" spc="-1" dirty="0">
                <a:solidFill>
                  <a:srgbClr val="000000"/>
                </a:solidFill>
                <a:latin typeface="Verdana"/>
              </a:rPr>
              <a:t> Applied </a:t>
            </a:r>
            <a:r>
              <a:rPr lang="de-DE" sz="1200" i="0" spc="-1" dirty="0" err="1">
                <a:solidFill>
                  <a:srgbClr val="000000"/>
                </a:solidFill>
                <a:latin typeface="Verdana"/>
              </a:rPr>
              <a:t>Sciences</a:t>
            </a:r>
            <a:r>
              <a:rPr lang="de-DE" sz="1200" i="0" spc="-1" dirty="0">
                <a:solidFill>
                  <a:srgbClr val="000000"/>
                </a:solidFill>
                <a:latin typeface="Verdana"/>
              </a:rPr>
              <a:t> </a:t>
            </a:r>
            <a:endParaRPr lang="de-DE" sz="1200" i="0" spc="-1" dirty="0">
              <a:latin typeface="Arial"/>
            </a:endParaRPr>
          </a:p>
          <a:p>
            <a:pPr>
              <a:lnSpc>
                <a:spcPct val="80000"/>
              </a:lnSpc>
              <a:spcBef>
                <a:spcPts val="240"/>
              </a:spcBef>
            </a:pPr>
            <a:r>
              <a:rPr lang="de-DE" sz="1200" i="0" spc="-1" dirty="0">
                <a:solidFill>
                  <a:srgbClr val="000000"/>
                </a:solidFill>
                <a:latin typeface="Verdana"/>
              </a:rPr>
              <a:t>Fachbereich Medizintechnik und Technomathematik</a:t>
            </a:r>
            <a:endParaRPr lang="de-DE" sz="1200" i="0" spc="-1" dirty="0">
              <a:latin typeface="Arial"/>
            </a:endParaRPr>
          </a:p>
        </p:txBody>
      </p:sp>
      <p:sp>
        <p:nvSpPr>
          <p:cNvPr id="133" name="TextShape 3"/>
          <p:cNvSpPr txBox="1"/>
          <p:nvPr/>
        </p:nvSpPr>
        <p:spPr>
          <a:xfrm>
            <a:off x="5148064" y="3873867"/>
            <a:ext cx="3024000" cy="1458000"/>
          </a:xfrm>
          <a:prstGeom prst="rect">
            <a:avLst/>
          </a:prstGeom>
          <a:noFill/>
          <a:ln>
            <a:noFill/>
          </a:ln>
        </p:spPr>
        <p:txBody>
          <a:bodyPr lIns="0" tIns="0" rIns="0" bIns="0">
            <a:noAutofit/>
          </a:bodyPr>
          <a:lstStyle/>
          <a:p>
            <a:pPr>
              <a:lnSpc>
                <a:spcPct val="80000"/>
              </a:lnSpc>
              <a:spcBef>
                <a:spcPts val="270"/>
              </a:spcBef>
            </a:pPr>
            <a:r>
              <a:rPr lang="de-DE" i="0" spc="-1" dirty="0">
                <a:solidFill>
                  <a:srgbClr val="000000"/>
                </a:solidFill>
                <a:latin typeface="Verdana"/>
              </a:rPr>
              <a:t>Dennis Stolp, M. Sc.</a:t>
            </a:r>
            <a:endParaRPr lang="de-DE" i="0" spc="-1" dirty="0">
              <a:latin typeface="Arial"/>
            </a:endParaRPr>
          </a:p>
          <a:p>
            <a:pPr>
              <a:lnSpc>
                <a:spcPct val="80000"/>
              </a:lnSpc>
              <a:spcBef>
                <a:spcPts val="270"/>
              </a:spcBef>
            </a:pPr>
            <a:endParaRPr lang="de-DE" i="0" spc="-1" dirty="0">
              <a:latin typeface="Arial"/>
            </a:endParaRPr>
          </a:p>
          <a:p>
            <a:pPr>
              <a:lnSpc>
                <a:spcPct val="80000"/>
              </a:lnSpc>
              <a:spcBef>
                <a:spcPts val="240"/>
              </a:spcBef>
            </a:pPr>
            <a:r>
              <a:rPr lang="de-DE" sz="1200" i="0" spc="-1" dirty="0">
                <a:solidFill>
                  <a:srgbClr val="000000"/>
                </a:solidFill>
                <a:latin typeface="Verdana"/>
              </a:rPr>
              <a:t>Lehrbeauftragter der FH Aachen</a:t>
            </a:r>
            <a:endParaRPr lang="de-DE" sz="1200" i="0" spc="-1" dirty="0">
              <a:latin typeface="Arial"/>
            </a:endParaRPr>
          </a:p>
          <a:p>
            <a:pPr>
              <a:lnSpc>
                <a:spcPct val="80000"/>
              </a:lnSpc>
              <a:spcBef>
                <a:spcPts val="270"/>
              </a:spcBef>
            </a:pPr>
            <a:endParaRPr lang="de-DE" sz="1200" i="0" spc="-1" dirty="0">
              <a:latin typeface="Arial"/>
            </a:endParaRPr>
          </a:p>
        </p:txBody>
      </p:sp>
      <p:sp>
        <p:nvSpPr>
          <p:cNvPr id="2" name="Titel 1"/>
          <p:cNvSpPr>
            <a:spLocks noGrp="1"/>
          </p:cNvSpPr>
          <p:nvPr>
            <p:ph type="ctrTitle"/>
          </p:nvPr>
        </p:nvSpPr>
        <p:spPr>
          <a:xfrm>
            <a:off x="291965" y="965533"/>
            <a:ext cx="8064000" cy="1094940"/>
          </a:xfrm>
        </p:spPr>
        <p:txBody>
          <a:bodyPr/>
          <a:lstStyle/>
          <a:p>
            <a:r>
              <a:rPr lang="de-DE" spc="-1" dirty="0">
                <a:solidFill>
                  <a:srgbClr val="00B1AC"/>
                </a:solidFill>
                <a:latin typeface="Verdana"/>
              </a:rPr>
              <a:t>Security </a:t>
            </a:r>
            <a:r>
              <a:rPr lang="de-DE" spc="-1" dirty="0" err="1">
                <a:solidFill>
                  <a:srgbClr val="00B1AC"/>
                </a:solidFill>
                <a:latin typeface="Verdana"/>
              </a:rPr>
              <a:t>by</a:t>
            </a:r>
            <a:r>
              <a:rPr lang="de-DE" spc="-1" dirty="0">
                <a:solidFill>
                  <a:srgbClr val="00B1AC"/>
                </a:solidFill>
                <a:latin typeface="Verdana"/>
              </a:rPr>
              <a:t> Design</a:t>
            </a:r>
            <a:endParaRPr lang="de-DE" dirty="0"/>
          </a:p>
        </p:txBody>
      </p:sp>
      <p:sp>
        <p:nvSpPr>
          <p:cNvPr id="3" name="Untertitel 2"/>
          <p:cNvSpPr>
            <a:spLocks noGrp="1"/>
          </p:cNvSpPr>
          <p:nvPr>
            <p:ph type="subTitle" idx="1"/>
          </p:nvPr>
        </p:nvSpPr>
        <p:spPr>
          <a:xfrm>
            <a:off x="291965" y="2432978"/>
            <a:ext cx="8064000" cy="1440000"/>
          </a:xfrm>
        </p:spPr>
        <p:txBody>
          <a:bodyPr/>
          <a:lstStyle/>
          <a:p>
            <a:r>
              <a:rPr lang="de-DE" spc="-1" dirty="0">
                <a:solidFill>
                  <a:srgbClr val="000000"/>
                </a:solidFill>
                <a:latin typeface="Verdana"/>
              </a:rPr>
              <a:t>Wahlpflichtfach WS 2026/27</a:t>
            </a:r>
            <a:br>
              <a:rPr lang="de-DE" dirty="0"/>
            </a:br>
            <a:r>
              <a:rPr lang="de-DE" spc="-1" dirty="0">
                <a:solidFill>
                  <a:srgbClr val="000000"/>
                </a:solidFill>
                <a:latin typeface="Verdana"/>
              </a:rPr>
              <a:t>Bachelorstudiengang </a:t>
            </a:r>
            <a:br>
              <a:rPr lang="de-DE" dirty="0"/>
            </a:br>
            <a:r>
              <a:rPr lang="de-DE" spc="-1" dirty="0">
                <a:solidFill>
                  <a:srgbClr val="000000"/>
                </a:solidFill>
                <a:latin typeface="Verdana"/>
              </a:rPr>
              <a:t>Angewandte Mathematik &amp; Informatik</a:t>
            </a:r>
            <a:endParaRPr lang="de-DE" dirty="0"/>
          </a:p>
        </p:txBody>
      </p:sp>
    </p:spTree>
    <p:extLst>
      <p:ext uri="{BB962C8B-B14F-4D97-AF65-F5344CB8AC3E}">
        <p14:creationId xmlns:p14="http://schemas.microsoft.com/office/powerpoint/2010/main" val="897732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Lernziele</a:t>
            </a:r>
          </a:p>
        </p:txBody>
      </p:sp>
      <p:sp>
        <p:nvSpPr>
          <p:cNvPr id="7" name="Inhaltsplatzhalter 6"/>
          <p:cNvSpPr>
            <a:spLocks noGrp="1"/>
          </p:cNvSpPr>
          <p:nvPr>
            <p:ph idx="1"/>
          </p:nvPr>
        </p:nvSpPr>
        <p:spPr>
          <a:xfrm>
            <a:off x="288000" y="1412776"/>
            <a:ext cx="8064000" cy="5040000"/>
          </a:xfrm>
        </p:spPr>
        <p:txBody>
          <a:bodyPr/>
          <a:lstStyle/>
          <a:p>
            <a:pPr marL="342900" indent="-342900">
              <a:lnSpc>
                <a:spcPct val="100000"/>
              </a:lnSpc>
              <a:buClr>
                <a:srgbClr val="33CCCC"/>
              </a:buClr>
              <a:buFont typeface="Wingdings" panose="05000000000000000000" pitchFamily="2" charset="2"/>
              <a:buChar char="§"/>
            </a:pPr>
            <a:r>
              <a:rPr lang="de-DE" sz="2000" spc="-1" dirty="0">
                <a:solidFill>
                  <a:srgbClr val="000000"/>
                </a:solidFill>
                <a:latin typeface="Verdana"/>
              </a:rPr>
              <a:t>(Er-)kennen von Sicherheitslücken in IT-Systemen und Software</a:t>
            </a:r>
          </a:p>
          <a:p>
            <a:pPr marL="342900" indent="-342900">
              <a:lnSpc>
                <a:spcPct val="100000"/>
              </a:lnSpc>
              <a:buClr>
                <a:srgbClr val="33CCCC"/>
              </a:buClr>
              <a:buFont typeface="Wingdings" panose="05000000000000000000" pitchFamily="2" charset="2"/>
              <a:buChar char="§"/>
            </a:pPr>
            <a:endParaRPr lang="de-DE" sz="2000" spc="-1" dirty="0">
              <a:solidFill>
                <a:srgbClr val="000000"/>
              </a:solidFill>
              <a:latin typeface="Verdana"/>
            </a:endParaRPr>
          </a:p>
          <a:p>
            <a:pPr marL="342900" indent="-342900">
              <a:lnSpc>
                <a:spcPct val="100000"/>
              </a:lnSpc>
              <a:buClr>
                <a:srgbClr val="33CCCC"/>
              </a:buClr>
              <a:buFont typeface="Wingdings" panose="05000000000000000000" pitchFamily="2" charset="2"/>
              <a:buChar char="§"/>
            </a:pPr>
            <a:r>
              <a:rPr lang="de-DE" sz="2000" spc="-1" dirty="0">
                <a:solidFill>
                  <a:srgbClr val="000000"/>
                </a:solidFill>
                <a:latin typeface="Verdana"/>
              </a:rPr>
              <a:t>Erhöhung der Sicherheit von Software mithilfe qualitätssichernder Maßnahmen</a:t>
            </a:r>
          </a:p>
          <a:p>
            <a:pPr marL="342900" indent="-342900">
              <a:lnSpc>
                <a:spcPct val="100000"/>
              </a:lnSpc>
              <a:buClr>
                <a:srgbClr val="33CCCC"/>
              </a:buClr>
              <a:buFont typeface="Wingdings" panose="05000000000000000000" pitchFamily="2" charset="2"/>
              <a:buChar char="§"/>
            </a:pPr>
            <a:endParaRPr lang="de-DE" sz="2000" spc="-1" dirty="0">
              <a:solidFill>
                <a:srgbClr val="000000"/>
              </a:solidFill>
              <a:latin typeface="Verdana"/>
            </a:endParaRPr>
          </a:p>
          <a:p>
            <a:pPr marL="342900" indent="-342900">
              <a:lnSpc>
                <a:spcPct val="100000"/>
              </a:lnSpc>
              <a:buClr>
                <a:srgbClr val="33CCCC"/>
              </a:buClr>
              <a:buFont typeface="Wingdings" panose="05000000000000000000" pitchFamily="2" charset="2"/>
              <a:buChar char="§"/>
            </a:pPr>
            <a:r>
              <a:rPr lang="de-DE" sz="2000" spc="-1" dirty="0">
                <a:solidFill>
                  <a:srgbClr val="000000"/>
                </a:solidFill>
                <a:latin typeface="Verdana"/>
              </a:rPr>
              <a:t>Sie betrachten Sicherheit im Kontext von Wirtschaftlichkeit und Politik</a:t>
            </a:r>
          </a:p>
          <a:p>
            <a:pPr marL="342900" indent="-342900">
              <a:lnSpc>
                <a:spcPct val="100000"/>
              </a:lnSpc>
              <a:buClr>
                <a:srgbClr val="33CCCC"/>
              </a:buClr>
              <a:buFont typeface="Wingdings" panose="05000000000000000000" pitchFamily="2" charset="2"/>
              <a:buChar char="§"/>
            </a:pPr>
            <a:endParaRPr lang="de-DE" sz="2000" spc="-1" dirty="0">
              <a:solidFill>
                <a:srgbClr val="000000"/>
              </a:solidFill>
              <a:latin typeface="Verdana"/>
            </a:endParaRPr>
          </a:p>
          <a:p>
            <a:pPr marL="342900" indent="-342900">
              <a:lnSpc>
                <a:spcPct val="100000"/>
              </a:lnSpc>
              <a:buClr>
                <a:srgbClr val="33CCCC"/>
              </a:buClr>
              <a:buFont typeface="Wingdings" panose="05000000000000000000" pitchFamily="2" charset="2"/>
              <a:buChar char="§"/>
            </a:pPr>
            <a:r>
              <a:rPr lang="de-DE" sz="2000" spc="-1" dirty="0">
                <a:solidFill>
                  <a:srgbClr val="000000"/>
                </a:solidFill>
                <a:latin typeface="Verdana"/>
              </a:rPr>
              <a:t>Integration von Sicherheitsprozessen und Werkzeugen in Ihre alltägliche Projektarbeit</a:t>
            </a:r>
          </a:p>
          <a:p>
            <a:endParaRPr lang="de-DE" dirty="0"/>
          </a:p>
        </p:txBody>
      </p:sp>
      <p:pic>
        <p:nvPicPr>
          <p:cNvPr id="8" name="Grafik 7"/>
          <p:cNvPicPr>
            <a:picLocks noChangeAspect="1"/>
          </p:cNvPicPr>
          <p:nvPr/>
        </p:nvPicPr>
        <p:blipFill>
          <a:blip r:embed="rId3">
            <a:clrChange>
              <a:clrFrom>
                <a:srgbClr val="FEFEFE"/>
              </a:clrFrom>
              <a:clrTo>
                <a:srgbClr val="FEFEFE">
                  <a:alpha val="0"/>
                </a:srgbClr>
              </a:clrTo>
            </a:clrChange>
            <a:duotone>
              <a:schemeClr val="accent2">
                <a:shade val="45000"/>
                <a:satMod val="135000"/>
              </a:schemeClr>
              <a:prstClr val="white"/>
            </a:duotone>
          </a:blip>
          <a:stretch>
            <a:fillRect/>
          </a:stretch>
        </p:blipFill>
        <p:spPr>
          <a:xfrm>
            <a:off x="4822169" y="4246632"/>
            <a:ext cx="3529831" cy="2206144"/>
          </a:xfrm>
          <a:prstGeom prst="rect">
            <a:avLst/>
          </a:prstGeom>
        </p:spPr>
      </p:pic>
    </p:spTree>
    <p:extLst>
      <p:ext uri="{BB962C8B-B14F-4D97-AF65-F5344CB8AC3E}">
        <p14:creationId xmlns:p14="http://schemas.microsoft.com/office/powerpoint/2010/main" val="4201214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Voraussetzungen</a:t>
            </a:r>
          </a:p>
        </p:txBody>
      </p:sp>
      <p:sp>
        <p:nvSpPr>
          <p:cNvPr id="3" name="Inhaltsplatzhalter 2"/>
          <p:cNvSpPr>
            <a:spLocks noGrp="1"/>
          </p:cNvSpPr>
          <p:nvPr>
            <p:ph idx="1"/>
          </p:nvPr>
        </p:nvSpPr>
        <p:spPr>
          <a:xfrm>
            <a:off x="252416" y="1295999"/>
            <a:ext cx="8064000" cy="5040000"/>
          </a:xfrm>
        </p:spPr>
        <p:txBody>
          <a:bodyPr/>
          <a:lstStyle/>
          <a:p>
            <a:pPr marL="257175" indent="-257175">
              <a:buClr>
                <a:schemeClr val="accent1"/>
              </a:buClr>
              <a:buFont typeface="Wingdings" panose="05000000000000000000" pitchFamily="2" charset="2"/>
              <a:buChar char="§"/>
            </a:pPr>
            <a:r>
              <a:rPr lang="de-DE" spc="-1" dirty="0">
                <a:solidFill>
                  <a:srgbClr val="000000"/>
                </a:solidFill>
                <a:latin typeface="Verdana"/>
              </a:rPr>
              <a:t>Grundkenntnisse C wünschenswert</a:t>
            </a:r>
            <a:br>
              <a:rPr lang="de-DE" spc="-1" dirty="0">
                <a:solidFill>
                  <a:srgbClr val="000000"/>
                </a:solidFill>
                <a:latin typeface="Verdana"/>
              </a:rPr>
            </a:br>
            <a:endParaRPr lang="de-DE" spc="-1" dirty="0">
              <a:solidFill>
                <a:srgbClr val="000000"/>
              </a:solidFill>
              <a:latin typeface="Verdana"/>
            </a:endParaRPr>
          </a:p>
          <a:p>
            <a:pPr marL="257175" indent="-257175">
              <a:buClr>
                <a:schemeClr val="accent1"/>
              </a:buClr>
              <a:buFont typeface="Wingdings" panose="05000000000000000000" pitchFamily="2" charset="2"/>
              <a:buChar char="§"/>
            </a:pPr>
            <a:r>
              <a:rPr lang="de-DE" spc="-1" dirty="0">
                <a:solidFill>
                  <a:srgbClr val="000000"/>
                </a:solidFill>
                <a:latin typeface="Verdana"/>
              </a:rPr>
              <a:t>Grundlagen Software Engineering</a:t>
            </a:r>
          </a:p>
          <a:p>
            <a:pPr>
              <a:lnSpc>
                <a:spcPct val="100000"/>
              </a:lnSpc>
              <a:buClr>
                <a:schemeClr val="accent1"/>
              </a:buClr>
            </a:pPr>
            <a:endParaRPr lang="de-DE" spc="-1" dirty="0">
              <a:solidFill>
                <a:srgbClr val="000000"/>
              </a:solidFill>
              <a:latin typeface="Verdana"/>
            </a:endParaRPr>
          </a:p>
          <a:p>
            <a:pPr marL="257175" indent="-257175">
              <a:buClr>
                <a:schemeClr val="accent1"/>
              </a:buClr>
              <a:buFont typeface="Wingdings" panose="05000000000000000000" pitchFamily="2" charset="2"/>
              <a:buChar char="§"/>
            </a:pPr>
            <a:r>
              <a:rPr lang="de-DE" spc="-1" dirty="0">
                <a:solidFill>
                  <a:srgbClr val="000000"/>
                </a:solidFill>
                <a:latin typeface="Verdana"/>
              </a:rPr>
              <a:t>Grundlagen Rechnernetze</a:t>
            </a:r>
          </a:p>
          <a:p>
            <a:pPr marL="257175" indent="-257175">
              <a:buClr>
                <a:schemeClr val="accent1"/>
              </a:buClr>
              <a:buFont typeface="Wingdings" panose="05000000000000000000" pitchFamily="2" charset="2"/>
              <a:buChar char="§"/>
            </a:pPr>
            <a:endParaRPr lang="de-DE" spc="-1" dirty="0">
              <a:solidFill>
                <a:srgbClr val="000000"/>
              </a:solidFill>
              <a:latin typeface="Verdana"/>
            </a:endParaRPr>
          </a:p>
          <a:p>
            <a:pPr marL="257175" indent="-257175">
              <a:buClr>
                <a:schemeClr val="accent1"/>
              </a:buClr>
              <a:buFont typeface="Wingdings" panose="05000000000000000000" pitchFamily="2" charset="2"/>
              <a:buChar char="§"/>
            </a:pPr>
            <a:r>
              <a:rPr lang="de-DE" spc="-1" dirty="0">
                <a:solidFill>
                  <a:srgbClr val="000000"/>
                </a:solidFill>
                <a:latin typeface="Verdana"/>
              </a:rPr>
              <a:t>Kreativität beim Hacken</a:t>
            </a:r>
          </a:p>
          <a:p>
            <a:endParaRPr lang="de-DE" dirty="0"/>
          </a:p>
        </p:txBody>
      </p:sp>
      <p:pic>
        <p:nvPicPr>
          <p:cNvPr id="6" name="Grafik 5"/>
          <p:cNvPicPr>
            <a:picLocks noChangeAspect="1"/>
          </p:cNvPicPr>
          <p:nvPr/>
        </p:nvPicPr>
        <p:blipFill rotWithShape="1">
          <a:blip r:embed="rId3">
            <a:duotone>
              <a:schemeClr val="accent3">
                <a:shade val="45000"/>
                <a:satMod val="135000"/>
              </a:schemeClr>
              <a:prstClr val="white"/>
            </a:duotone>
          </a:blip>
          <a:srcRect b="21597"/>
          <a:stretch/>
        </p:blipFill>
        <p:spPr>
          <a:xfrm>
            <a:off x="4572000" y="4221088"/>
            <a:ext cx="2828877" cy="1557217"/>
          </a:xfrm>
          <a:prstGeom prst="rect">
            <a:avLst/>
          </a:prstGeom>
          <a:solidFill>
            <a:srgbClr val="C00000">
              <a:alpha val="39000"/>
            </a:srgbClr>
          </a:solidFill>
        </p:spPr>
      </p:pic>
    </p:spTree>
    <p:extLst>
      <p:ext uri="{BB962C8B-B14F-4D97-AF65-F5344CB8AC3E}">
        <p14:creationId xmlns:p14="http://schemas.microsoft.com/office/powerpoint/2010/main" val="884941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Tag 1						Tag 2</a:t>
            </a:r>
          </a:p>
        </p:txBody>
      </p:sp>
      <p:sp>
        <p:nvSpPr>
          <p:cNvPr id="3" name="Inhaltsplatzhalter 2"/>
          <p:cNvSpPr>
            <a:spLocks noGrp="1"/>
          </p:cNvSpPr>
          <p:nvPr>
            <p:ph idx="1"/>
          </p:nvPr>
        </p:nvSpPr>
        <p:spPr>
          <a:xfrm>
            <a:off x="288000" y="1295999"/>
            <a:ext cx="4067976" cy="2493041"/>
          </a:xfrm>
        </p:spPr>
        <p:txBody>
          <a:bodyPr/>
          <a:lstStyle/>
          <a:p>
            <a:pPr marL="257310" indent="-257040">
              <a:spcBef>
                <a:spcPts val="1063"/>
              </a:spcBef>
              <a:buClr>
                <a:srgbClr val="13A39A"/>
              </a:buClr>
              <a:buFont typeface="Wingdings" charset="2"/>
              <a:buChar char=""/>
            </a:pPr>
            <a:r>
              <a:rPr lang="de-DE" sz="2200" spc="-1" dirty="0">
                <a:solidFill>
                  <a:srgbClr val="000000"/>
                </a:solidFill>
                <a:latin typeface="Verdana"/>
              </a:rPr>
              <a:t>Einführung</a:t>
            </a:r>
          </a:p>
          <a:p>
            <a:pPr marL="257310" indent="-257040">
              <a:spcBef>
                <a:spcPts val="1063"/>
              </a:spcBef>
              <a:buClr>
                <a:srgbClr val="13A39A"/>
              </a:buClr>
              <a:buFont typeface="Wingdings" charset="2"/>
              <a:buChar char=""/>
            </a:pPr>
            <a:r>
              <a:rPr lang="de-DE" sz="2200" spc="-1" dirty="0">
                <a:solidFill>
                  <a:srgbClr val="000000"/>
                </a:solidFill>
                <a:latin typeface="Verdana"/>
              </a:rPr>
              <a:t>Grundlagen IT-Sicherheit</a:t>
            </a:r>
          </a:p>
          <a:p>
            <a:pPr marL="257310" indent="-257040">
              <a:spcBef>
                <a:spcPts val="1063"/>
              </a:spcBef>
              <a:buClr>
                <a:srgbClr val="13A39A"/>
              </a:buClr>
              <a:buFont typeface="Wingdings" charset="2"/>
              <a:buChar char=""/>
            </a:pPr>
            <a:r>
              <a:rPr lang="de-DE" sz="2200" spc="-1" dirty="0">
                <a:solidFill>
                  <a:srgbClr val="000000"/>
                </a:solidFill>
                <a:latin typeface="Verdana"/>
              </a:rPr>
              <a:t>Sicherheitsmanagement</a:t>
            </a:r>
          </a:p>
          <a:p>
            <a:pPr marL="257310" indent="-257040">
              <a:spcBef>
                <a:spcPts val="1063"/>
              </a:spcBef>
              <a:buClr>
                <a:srgbClr val="13A39A"/>
              </a:buClr>
              <a:buFont typeface="Wingdings" charset="2"/>
              <a:buChar char=""/>
            </a:pPr>
            <a:r>
              <a:rPr lang="de-DE" sz="2200" spc="-1" dirty="0">
                <a:solidFill>
                  <a:srgbClr val="000000"/>
                </a:solidFill>
                <a:latin typeface="Verdana"/>
              </a:rPr>
              <a:t>Security </a:t>
            </a:r>
            <a:r>
              <a:rPr lang="de-DE" sz="2200" spc="-1" dirty="0" err="1">
                <a:solidFill>
                  <a:srgbClr val="000000"/>
                </a:solidFill>
                <a:latin typeface="Verdana"/>
              </a:rPr>
              <a:t>by</a:t>
            </a:r>
            <a:r>
              <a:rPr lang="de-DE" sz="2200" spc="-1" dirty="0">
                <a:solidFill>
                  <a:srgbClr val="000000"/>
                </a:solidFill>
                <a:latin typeface="Verdana"/>
              </a:rPr>
              <a:t> Design</a:t>
            </a:r>
          </a:p>
          <a:p>
            <a:pPr marL="257310" indent="-257040">
              <a:spcBef>
                <a:spcPts val="1063"/>
              </a:spcBef>
              <a:buClr>
                <a:srgbClr val="13A39A"/>
              </a:buClr>
              <a:buFont typeface="Wingdings" charset="2"/>
              <a:buChar char=""/>
            </a:pPr>
            <a:r>
              <a:rPr lang="de-DE" sz="2200" spc="-1" dirty="0">
                <a:solidFill>
                  <a:srgbClr val="000000"/>
                </a:solidFill>
                <a:latin typeface="Verdana"/>
              </a:rPr>
              <a:t>IT-Grundschutz</a:t>
            </a:r>
          </a:p>
          <a:p>
            <a:endParaRPr lang="de-DE" sz="2200" dirty="0"/>
          </a:p>
        </p:txBody>
      </p:sp>
      <p:sp>
        <p:nvSpPr>
          <p:cNvPr id="9" name="Inhaltsplatzhalter 2"/>
          <p:cNvSpPr txBox="1">
            <a:spLocks/>
          </p:cNvSpPr>
          <p:nvPr/>
        </p:nvSpPr>
        <p:spPr bwMode="auto">
          <a:xfrm>
            <a:off x="4716016" y="2542519"/>
            <a:ext cx="4320512" cy="314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257310" indent="-257040" eaLnBrk="0" hangingPunct="0">
              <a:spcBef>
                <a:spcPts val="1063"/>
              </a:spcBef>
              <a:spcAft>
                <a:spcPts val="0"/>
              </a:spcAft>
              <a:buClr>
                <a:srgbClr val="13A39A"/>
              </a:buClr>
              <a:buFont typeface="Wingdings" charset="2"/>
              <a:buChar char=""/>
              <a:defRPr sz="2200" spc="-1">
                <a:solidFill>
                  <a:srgbClr val="000000"/>
                </a:solidFill>
                <a:latin typeface="Verdana"/>
              </a:defRPr>
            </a:lvl1pPr>
            <a:lvl2pPr marL="0" indent="0" eaLnBrk="0" hangingPunct="0">
              <a:spcBef>
                <a:spcPts val="2000"/>
              </a:spcBef>
              <a:buNone/>
              <a:defRPr sz="2400">
                <a:latin typeface="Verdana" pitchFamily="34" charset="0"/>
              </a:defRPr>
            </a:lvl2pPr>
            <a:lvl3pPr marL="723900" indent="-368300" eaLnBrk="0" hangingPunct="0">
              <a:spcBef>
                <a:spcPct val="20000"/>
              </a:spcBef>
              <a:buFont typeface="Verdana" pitchFamily="34" charset="0"/>
              <a:buChar char="&gt;"/>
              <a:defRPr sz="2400">
                <a:latin typeface="Verdana" pitchFamily="34" charset="0"/>
              </a:defRPr>
            </a:lvl3pPr>
            <a:lvl4pPr marL="0" indent="0" eaLnBrk="0" hangingPunct="0">
              <a:spcBef>
                <a:spcPts val="1600"/>
              </a:spcBef>
              <a:buFontTx/>
              <a:buNone/>
              <a:defRPr sz="1600">
                <a:latin typeface="Verdana" pitchFamily="34" charset="0"/>
              </a:defRPr>
            </a:lvl4pPr>
            <a:lvl5pPr marL="723900" indent="-368300" eaLnBrk="0" hangingPunct="0">
              <a:spcBef>
                <a:spcPct val="20000"/>
              </a:spcBef>
              <a:buFont typeface="Verdana" pitchFamily="34" charset="0"/>
              <a:buChar char="&gt;"/>
              <a:defRPr sz="1600">
                <a:latin typeface="Verdana" pitchFamily="34" charset="0"/>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de-DE" i="0" dirty="0"/>
              <a:t>Sicherheitsanforderungen</a:t>
            </a:r>
          </a:p>
          <a:p>
            <a:r>
              <a:rPr lang="de-DE" i="0" dirty="0"/>
              <a:t>Risiko- &amp; Bedrohungsmodelle</a:t>
            </a:r>
          </a:p>
          <a:p>
            <a:r>
              <a:rPr lang="de-DE" i="0" dirty="0"/>
              <a:t>Reifegradmodelle</a:t>
            </a:r>
          </a:p>
          <a:p>
            <a:r>
              <a:rPr lang="de-DE" i="0" dirty="0"/>
              <a:t>Security </a:t>
            </a:r>
            <a:r>
              <a:rPr lang="de-DE" i="0" dirty="0" err="1"/>
              <a:t>Triangle</a:t>
            </a:r>
            <a:endParaRPr lang="de-DE" i="0" dirty="0"/>
          </a:p>
          <a:p>
            <a:r>
              <a:rPr lang="de-DE" i="0" dirty="0" err="1"/>
              <a:t>IoT</a:t>
            </a:r>
            <a:r>
              <a:rPr lang="de-DE" i="0" dirty="0"/>
              <a:t> &amp; Security</a:t>
            </a:r>
          </a:p>
          <a:p>
            <a:pPr>
              <a:buClrTx/>
            </a:pPr>
            <a:r>
              <a:rPr lang="de-DE" i="0" dirty="0">
                <a:solidFill>
                  <a:srgbClr val="C00000"/>
                </a:solidFill>
              </a:rPr>
              <a:t>ggf. Studierendenvorträge</a:t>
            </a:r>
          </a:p>
          <a:p>
            <a:endParaRPr lang="de-DE" i="0" dirty="0"/>
          </a:p>
        </p:txBody>
      </p:sp>
      <p:pic>
        <p:nvPicPr>
          <p:cNvPr id="11" name="Grafik 10"/>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11560" y="3848263"/>
            <a:ext cx="2232248" cy="2232248"/>
          </a:xfrm>
          <a:prstGeom prst="rect">
            <a:avLst/>
          </a:prstGeom>
        </p:spPr>
      </p:pic>
    </p:spTree>
    <p:extLst>
      <p:ext uri="{BB962C8B-B14F-4D97-AF65-F5344CB8AC3E}">
        <p14:creationId xmlns:p14="http://schemas.microsoft.com/office/powerpoint/2010/main" val="945189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Tag 3						Tag 4</a:t>
            </a:r>
          </a:p>
        </p:txBody>
      </p:sp>
      <p:sp>
        <p:nvSpPr>
          <p:cNvPr id="3" name="Inhaltsplatzhalter 2"/>
          <p:cNvSpPr>
            <a:spLocks noGrp="1"/>
          </p:cNvSpPr>
          <p:nvPr>
            <p:ph idx="1"/>
          </p:nvPr>
        </p:nvSpPr>
        <p:spPr>
          <a:xfrm>
            <a:off x="288000" y="1295999"/>
            <a:ext cx="3707936" cy="3285129"/>
          </a:xfrm>
        </p:spPr>
        <p:txBody>
          <a:bodyPr/>
          <a:lstStyle/>
          <a:p>
            <a:pPr marL="257310" indent="-257040">
              <a:spcBef>
                <a:spcPts val="1063"/>
              </a:spcBef>
              <a:buClr>
                <a:srgbClr val="13A39A"/>
              </a:buClr>
              <a:buFont typeface="Wingdings" charset="2"/>
              <a:buChar char=""/>
            </a:pPr>
            <a:r>
              <a:rPr lang="de-DE" sz="2200" spc="-1" dirty="0">
                <a:solidFill>
                  <a:srgbClr val="000000"/>
                </a:solidFill>
                <a:latin typeface="Verdana"/>
              </a:rPr>
              <a:t>(</a:t>
            </a:r>
            <a:r>
              <a:rPr lang="de-DE" sz="2200" spc="-1" dirty="0" err="1">
                <a:solidFill>
                  <a:srgbClr val="000000"/>
                </a:solidFill>
                <a:latin typeface="Verdana"/>
              </a:rPr>
              <a:t>Un</a:t>
            </a:r>
            <a:r>
              <a:rPr lang="de-DE" sz="2200" spc="-1" dirty="0">
                <a:solidFill>
                  <a:srgbClr val="000000"/>
                </a:solidFill>
                <a:latin typeface="Verdana"/>
              </a:rPr>
              <a:t>-)Sichere Programmiersprachen</a:t>
            </a:r>
          </a:p>
          <a:p>
            <a:pPr marL="257310" indent="-257040">
              <a:spcBef>
                <a:spcPts val="1063"/>
              </a:spcBef>
              <a:buClr>
                <a:srgbClr val="13A39A"/>
              </a:buClr>
              <a:buFont typeface="Wingdings" charset="2"/>
              <a:buChar char=""/>
            </a:pPr>
            <a:r>
              <a:rPr lang="de-DE" sz="2200" spc="-1" dirty="0">
                <a:solidFill>
                  <a:srgbClr val="000000"/>
                </a:solidFill>
                <a:latin typeface="Verdana"/>
              </a:rPr>
              <a:t>Secure </a:t>
            </a:r>
            <a:r>
              <a:rPr lang="de-DE" sz="2200" spc="-1" dirty="0" err="1">
                <a:solidFill>
                  <a:srgbClr val="000000"/>
                </a:solidFill>
                <a:latin typeface="Verdana"/>
              </a:rPr>
              <a:t>Coding</a:t>
            </a:r>
            <a:r>
              <a:rPr lang="de-DE" sz="2200" spc="-1" dirty="0">
                <a:solidFill>
                  <a:srgbClr val="000000"/>
                </a:solidFill>
                <a:latin typeface="Verdana"/>
              </a:rPr>
              <a:t> Guidelines</a:t>
            </a:r>
          </a:p>
          <a:p>
            <a:pPr marL="257310" indent="-257040">
              <a:spcBef>
                <a:spcPts val="1063"/>
              </a:spcBef>
              <a:buClr>
                <a:srgbClr val="13A39A"/>
              </a:buClr>
              <a:buFont typeface="Wingdings" charset="2"/>
              <a:buChar char=""/>
            </a:pPr>
            <a:r>
              <a:rPr lang="de-DE" sz="2200" spc="-1" dirty="0">
                <a:solidFill>
                  <a:srgbClr val="000000"/>
                </a:solidFill>
                <a:latin typeface="Verdana"/>
              </a:rPr>
              <a:t>Secure Design Pattern</a:t>
            </a:r>
          </a:p>
          <a:p>
            <a:pPr marL="257310" indent="-257040">
              <a:spcBef>
                <a:spcPts val="1063"/>
              </a:spcBef>
              <a:buClr>
                <a:srgbClr val="13A39A"/>
              </a:buClr>
              <a:buFont typeface="Wingdings" charset="2"/>
              <a:buChar char=""/>
            </a:pPr>
            <a:r>
              <a:rPr lang="de-DE" sz="2200" spc="-1" dirty="0">
                <a:solidFill>
                  <a:srgbClr val="000000"/>
                </a:solidFill>
                <a:latin typeface="Verdana"/>
              </a:rPr>
              <a:t>Grundlagen der Kryptographie 1</a:t>
            </a:r>
          </a:p>
          <a:p>
            <a:pPr marL="257310" indent="-257040">
              <a:spcBef>
                <a:spcPts val="1063"/>
              </a:spcBef>
              <a:buFont typeface="Wingdings" charset="2"/>
              <a:buChar char=""/>
            </a:pPr>
            <a:r>
              <a:rPr lang="de-DE" sz="2200" spc="-1" dirty="0">
                <a:solidFill>
                  <a:srgbClr val="C00000"/>
                </a:solidFill>
                <a:latin typeface="Verdana"/>
              </a:rPr>
              <a:t>Studierendenvorträge</a:t>
            </a:r>
          </a:p>
          <a:p>
            <a:endParaRPr lang="de-DE" sz="2200" dirty="0"/>
          </a:p>
        </p:txBody>
      </p:sp>
      <p:sp>
        <p:nvSpPr>
          <p:cNvPr id="4" name="Inhaltsplatzhalter 2"/>
          <p:cNvSpPr txBox="1">
            <a:spLocks/>
          </p:cNvSpPr>
          <p:nvPr/>
        </p:nvSpPr>
        <p:spPr bwMode="auto">
          <a:xfrm>
            <a:off x="4644008" y="4193816"/>
            <a:ext cx="3960440"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spcBef>
                <a:spcPts val="0"/>
              </a:spcBef>
              <a:spcAft>
                <a:spcPts val="0"/>
              </a:spcAft>
              <a:buFontTx/>
              <a:buNone/>
              <a:defRPr sz="2400" kern="1200">
                <a:solidFill>
                  <a:schemeClr val="tx1"/>
                </a:solidFill>
                <a:latin typeface="Verdana" pitchFamily="34" charset="0"/>
                <a:ea typeface="+mn-ea"/>
                <a:cs typeface="+mn-cs"/>
              </a:defRPr>
            </a:lvl1pPr>
            <a:lvl2pPr marL="0" indent="0" algn="l" rtl="0" eaLnBrk="0" fontAlgn="base" hangingPunct="0">
              <a:spcBef>
                <a:spcPts val="2000"/>
              </a:spcBef>
              <a:spcAft>
                <a:spcPct val="0"/>
              </a:spcAft>
              <a:buNone/>
              <a:defRPr sz="2400" kern="1200">
                <a:solidFill>
                  <a:schemeClr val="tx1"/>
                </a:solidFill>
                <a:latin typeface="Verdana" pitchFamily="34" charset="0"/>
                <a:ea typeface="+mn-ea"/>
                <a:cs typeface="+mn-cs"/>
              </a:defRPr>
            </a:lvl2pPr>
            <a:lvl3pPr marL="723900" indent="-368300" algn="l" rtl="0" eaLnBrk="0" fontAlgn="base" hangingPunct="0">
              <a:spcBef>
                <a:spcPct val="20000"/>
              </a:spcBef>
              <a:spcAft>
                <a:spcPct val="0"/>
              </a:spcAft>
              <a:buFont typeface="Verdana" pitchFamily="34" charset="0"/>
              <a:buChar char="&gt;"/>
              <a:defRPr sz="2400" kern="1200">
                <a:solidFill>
                  <a:schemeClr val="tx1"/>
                </a:solidFill>
                <a:latin typeface="Verdana" pitchFamily="34" charset="0"/>
                <a:ea typeface="+mn-ea"/>
                <a:cs typeface="+mn-cs"/>
              </a:defRPr>
            </a:lvl3pPr>
            <a:lvl4pPr marL="0" indent="0" algn="l" rtl="0" eaLnBrk="0" fontAlgn="base" hangingPunct="0">
              <a:spcBef>
                <a:spcPts val="1600"/>
              </a:spcBef>
              <a:spcAft>
                <a:spcPct val="0"/>
              </a:spcAft>
              <a:buFontTx/>
              <a:buNone/>
              <a:defRPr sz="1600" kern="1200">
                <a:solidFill>
                  <a:schemeClr val="tx1"/>
                </a:solidFill>
                <a:latin typeface="Verdana" pitchFamily="34" charset="0"/>
                <a:ea typeface="+mn-ea"/>
                <a:cs typeface="+mn-cs"/>
              </a:defRPr>
            </a:lvl4pPr>
            <a:lvl5pPr marL="723900" indent="-368300" algn="l" rtl="0" eaLnBrk="0" fontAlgn="base" hangingPunct="0">
              <a:spcBef>
                <a:spcPct val="20000"/>
              </a:spcBef>
              <a:spcAft>
                <a:spcPct val="0"/>
              </a:spcAft>
              <a:buFont typeface="Verdana" pitchFamily="34" charset="0"/>
              <a:buChar char="&gt;"/>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310" indent="-257040">
              <a:spcBef>
                <a:spcPts val="1063"/>
              </a:spcBef>
              <a:buClr>
                <a:srgbClr val="13A39A"/>
              </a:buClr>
              <a:buFont typeface="Wingdings" charset="2"/>
              <a:buChar char=""/>
            </a:pPr>
            <a:r>
              <a:rPr lang="de-DE" sz="2200" i="0" spc="-1" dirty="0">
                <a:solidFill>
                  <a:srgbClr val="000000"/>
                </a:solidFill>
                <a:latin typeface="Verdana"/>
              </a:rPr>
              <a:t>Test(mit Bewertung)</a:t>
            </a:r>
          </a:p>
          <a:p>
            <a:pPr marL="257310" indent="-257040">
              <a:spcBef>
                <a:spcPts val="1063"/>
              </a:spcBef>
              <a:buClr>
                <a:srgbClr val="13A39A"/>
              </a:buClr>
              <a:buFont typeface="Wingdings" charset="2"/>
              <a:buChar char=""/>
            </a:pPr>
            <a:r>
              <a:rPr lang="de-DE" sz="2200" i="0" spc="-1" dirty="0">
                <a:solidFill>
                  <a:srgbClr val="000000"/>
                </a:solidFill>
                <a:latin typeface="Verdana"/>
              </a:rPr>
              <a:t>Secure </a:t>
            </a:r>
            <a:r>
              <a:rPr lang="de-DE" sz="2200" i="0" spc="-1" dirty="0" err="1">
                <a:solidFill>
                  <a:srgbClr val="000000"/>
                </a:solidFill>
                <a:latin typeface="Verdana"/>
              </a:rPr>
              <a:t>Coding</a:t>
            </a:r>
            <a:r>
              <a:rPr lang="de-DE" sz="2200" i="0" spc="-1" dirty="0">
                <a:solidFill>
                  <a:srgbClr val="000000"/>
                </a:solidFill>
                <a:latin typeface="Verdana"/>
              </a:rPr>
              <a:t> Guidelines</a:t>
            </a:r>
          </a:p>
          <a:p>
            <a:pPr marL="257310" indent="-257040">
              <a:spcBef>
                <a:spcPts val="1063"/>
              </a:spcBef>
              <a:buFont typeface="Wingdings" charset="2"/>
              <a:buChar char=""/>
            </a:pPr>
            <a:r>
              <a:rPr lang="de-DE" sz="2200" i="0" spc="-1" dirty="0">
                <a:solidFill>
                  <a:srgbClr val="C00000"/>
                </a:solidFill>
                <a:latin typeface="Verdana"/>
              </a:rPr>
              <a:t>Studierendenvorträge</a:t>
            </a:r>
          </a:p>
          <a:p>
            <a:endParaRPr lang="de-DE" sz="2200" i="0" dirty="0"/>
          </a:p>
        </p:txBody>
      </p:sp>
      <p:pic>
        <p:nvPicPr>
          <p:cNvPr id="6" name="Grafik 5"/>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127442" y="1484784"/>
            <a:ext cx="2232248" cy="2232248"/>
          </a:xfrm>
          <a:prstGeom prst="rect">
            <a:avLst/>
          </a:prstGeom>
        </p:spPr>
      </p:pic>
    </p:spTree>
    <p:extLst>
      <p:ext uri="{BB962C8B-B14F-4D97-AF65-F5344CB8AC3E}">
        <p14:creationId xmlns:p14="http://schemas.microsoft.com/office/powerpoint/2010/main" val="302767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Tag 5 bis Tag 7</a:t>
            </a:r>
          </a:p>
        </p:txBody>
      </p:sp>
      <p:sp>
        <p:nvSpPr>
          <p:cNvPr id="3" name="Inhaltsplatzhalter 2"/>
          <p:cNvSpPr>
            <a:spLocks noGrp="1"/>
          </p:cNvSpPr>
          <p:nvPr>
            <p:ph idx="1"/>
          </p:nvPr>
        </p:nvSpPr>
        <p:spPr>
          <a:xfrm>
            <a:off x="288000" y="1295999"/>
            <a:ext cx="3851952" cy="3573161"/>
          </a:xfrm>
        </p:spPr>
        <p:txBody>
          <a:bodyPr/>
          <a:lstStyle/>
          <a:p>
            <a:pPr marL="257310" indent="-257040">
              <a:spcBef>
                <a:spcPts val="1063"/>
              </a:spcBef>
              <a:buClr>
                <a:srgbClr val="13A39A"/>
              </a:buClr>
              <a:buFont typeface="Wingdings" charset="2"/>
              <a:buChar char=""/>
            </a:pPr>
            <a:r>
              <a:rPr lang="de-DE" sz="2200" spc="-1" dirty="0">
                <a:solidFill>
                  <a:srgbClr val="000000"/>
                </a:solidFill>
                <a:latin typeface="Verdana"/>
              </a:rPr>
              <a:t>Grundlagen Hacking</a:t>
            </a:r>
          </a:p>
          <a:p>
            <a:pPr marL="257310" indent="-257040">
              <a:spcBef>
                <a:spcPts val="1063"/>
              </a:spcBef>
              <a:buClr>
                <a:srgbClr val="13A39A"/>
              </a:buClr>
              <a:buFont typeface="Wingdings" charset="2"/>
              <a:buChar char=""/>
            </a:pPr>
            <a:r>
              <a:rPr lang="de-DE" sz="2200" spc="-1" dirty="0">
                <a:solidFill>
                  <a:srgbClr val="000000"/>
                </a:solidFill>
                <a:latin typeface="Verdana"/>
              </a:rPr>
              <a:t>Demonstration Windows-Hack</a:t>
            </a:r>
          </a:p>
          <a:p>
            <a:pPr marL="257310" indent="-257040">
              <a:spcBef>
                <a:spcPts val="1063"/>
              </a:spcBef>
              <a:buClr>
                <a:srgbClr val="13A39A"/>
              </a:buClr>
              <a:buFont typeface="Wingdings" charset="2"/>
              <a:buChar char=""/>
            </a:pPr>
            <a:r>
              <a:rPr lang="de-DE" sz="2200" spc="-1" dirty="0" err="1">
                <a:solidFill>
                  <a:srgbClr val="000000"/>
                </a:solidFill>
                <a:latin typeface="Verdana"/>
              </a:rPr>
              <a:t>Buffer</a:t>
            </a:r>
            <a:r>
              <a:rPr lang="de-DE" sz="2200" spc="-1" dirty="0">
                <a:solidFill>
                  <a:srgbClr val="000000"/>
                </a:solidFill>
                <a:latin typeface="Verdana"/>
              </a:rPr>
              <a:t> Overflow ausnutzen</a:t>
            </a:r>
          </a:p>
          <a:p>
            <a:pPr marL="257310" indent="-257040">
              <a:spcBef>
                <a:spcPts val="1063"/>
              </a:spcBef>
              <a:buFont typeface="Wingdings" charset="2"/>
              <a:buChar char=""/>
            </a:pPr>
            <a:r>
              <a:rPr lang="de-DE" sz="2200" spc="-1" dirty="0">
                <a:solidFill>
                  <a:srgbClr val="C00000"/>
                </a:solidFill>
                <a:latin typeface="Verdana"/>
              </a:rPr>
              <a:t>Studierendenvorträge</a:t>
            </a:r>
          </a:p>
          <a:p>
            <a:endParaRPr lang="de-DE" sz="2200" dirty="0"/>
          </a:p>
        </p:txBody>
      </p:sp>
      <p:sp>
        <p:nvSpPr>
          <p:cNvPr id="4" name="Inhaltsplatzhalter 2"/>
          <p:cNvSpPr txBox="1">
            <a:spLocks/>
          </p:cNvSpPr>
          <p:nvPr/>
        </p:nvSpPr>
        <p:spPr bwMode="auto">
          <a:xfrm>
            <a:off x="4499992" y="3334607"/>
            <a:ext cx="3852008" cy="3069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0" indent="0" algn="l" rtl="0" eaLnBrk="0" fontAlgn="base" hangingPunct="0">
              <a:spcBef>
                <a:spcPts val="0"/>
              </a:spcBef>
              <a:spcAft>
                <a:spcPts val="0"/>
              </a:spcAft>
              <a:buFontTx/>
              <a:buNone/>
              <a:defRPr sz="2400" kern="1200">
                <a:solidFill>
                  <a:schemeClr val="tx1"/>
                </a:solidFill>
                <a:latin typeface="Verdana" pitchFamily="34" charset="0"/>
                <a:ea typeface="+mn-ea"/>
                <a:cs typeface="+mn-cs"/>
              </a:defRPr>
            </a:lvl1pPr>
            <a:lvl2pPr marL="0" indent="0" algn="l" rtl="0" eaLnBrk="0" fontAlgn="base" hangingPunct="0">
              <a:spcBef>
                <a:spcPts val="2000"/>
              </a:spcBef>
              <a:spcAft>
                <a:spcPct val="0"/>
              </a:spcAft>
              <a:buNone/>
              <a:defRPr sz="2400" kern="1200">
                <a:solidFill>
                  <a:schemeClr val="tx1"/>
                </a:solidFill>
                <a:latin typeface="Verdana" pitchFamily="34" charset="0"/>
                <a:ea typeface="+mn-ea"/>
                <a:cs typeface="+mn-cs"/>
              </a:defRPr>
            </a:lvl2pPr>
            <a:lvl3pPr marL="723900" indent="-368300" algn="l" rtl="0" eaLnBrk="0" fontAlgn="base" hangingPunct="0">
              <a:spcBef>
                <a:spcPct val="20000"/>
              </a:spcBef>
              <a:spcAft>
                <a:spcPct val="0"/>
              </a:spcAft>
              <a:buFont typeface="Verdana" pitchFamily="34" charset="0"/>
              <a:buChar char="&gt;"/>
              <a:defRPr sz="2400" kern="1200">
                <a:solidFill>
                  <a:schemeClr val="tx1"/>
                </a:solidFill>
                <a:latin typeface="Verdana" pitchFamily="34" charset="0"/>
                <a:ea typeface="+mn-ea"/>
                <a:cs typeface="+mn-cs"/>
              </a:defRPr>
            </a:lvl3pPr>
            <a:lvl4pPr marL="0" indent="0" algn="l" rtl="0" eaLnBrk="0" fontAlgn="base" hangingPunct="0">
              <a:spcBef>
                <a:spcPts val="1600"/>
              </a:spcBef>
              <a:spcAft>
                <a:spcPct val="0"/>
              </a:spcAft>
              <a:buFontTx/>
              <a:buNone/>
              <a:defRPr sz="1600" kern="1200">
                <a:solidFill>
                  <a:schemeClr val="tx1"/>
                </a:solidFill>
                <a:latin typeface="Verdana" pitchFamily="34" charset="0"/>
                <a:ea typeface="+mn-ea"/>
                <a:cs typeface="+mn-cs"/>
              </a:defRPr>
            </a:lvl4pPr>
            <a:lvl5pPr marL="723900" indent="-368300" algn="l" rtl="0" eaLnBrk="0" fontAlgn="base" hangingPunct="0">
              <a:spcBef>
                <a:spcPct val="20000"/>
              </a:spcBef>
              <a:spcAft>
                <a:spcPct val="0"/>
              </a:spcAft>
              <a:buFont typeface="Verdana" pitchFamily="34" charset="0"/>
              <a:buChar char="&gt;"/>
              <a:defRPr sz="16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310" indent="-257040">
              <a:spcBef>
                <a:spcPts val="1063"/>
              </a:spcBef>
              <a:buClr>
                <a:srgbClr val="13A39A"/>
              </a:buClr>
              <a:buFont typeface="Wingdings" charset="2"/>
              <a:buChar char=""/>
            </a:pPr>
            <a:r>
              <a:rPr lang="de-DE" sz="2200" i="0" spc="-1" dirty="0">
                <a:solidFill>
                  <a:srgbClr val="000000"/>
                </a:solidFill>
                <a:latin typeface="Verdana"/>
              </a:rPr>
              <a:t>Hacken der OWASP </a:t>
            </a:r>
            <a:br>
              <a:rPr lang="de-DE" sz="2200" i="0" spc="-1" dirty="0">
                <a:solidFill>
                  <a:srgbClr val="000000"/>
                </a:solidFill>
                <a:latin typeface="Verdana"/>
              </a:rPr>
            </a:br>
            <a:r>
              <a:rPr lang="de-DE" sz="2200" i="0" spc="-1" dirty="0">
                <a:solidFill>
                  <a:srgbClr val="000000"/>
                </a:solidFill>
                <a:latin typeface="Verdana"/>
              </a:rPr>
              <a:t>Top 10</a:t>
            </a:r>
          </a:p>
          <a:p>
            <a:pPr marL="257310" indent="-257040">
              <a:spcBef>
                <a:spcPts val="1063"/>
              </a:spcBef>
              <a:buFont typeface="Wingdings" charset="2"/>
              <a:buChar char=""/>
            </a:pPr>
            <a:r>
              <a:rPr lang="de-DE" sz="2200" i="0" spc="-1" dirty="0">
                <a:solidFill>
                  <a:srgbClr val="C00000"/>
                </a:solidFill>
                <a:latin typeface="Verdana"/>
              </a:rPr>
              <a:t>Studierendenvorträge</a:t>
            </a:r>
          </a:p>
          <a:p>
            <a:pPr marL="257310" indent="-257040">
              <a:spcBef>
                <a:spcPts val="1063"/>
              </a:spcBef>
              <a:buClr>
                <a:srgbClr val="13A39A"/>
              </a:buClr>
              <a:buFont typeface="Wingdings" charset="2"/>
              <a:buChar char=""/>
            </a:pPr>
            <a:r>
              <a:rPr lang="de-DE" sz="2200" i="0" spc="-1" dirty="0">
                <a:solidFill>
                  <a:srgbClr val="000000"/>
                </a:solidFill>
                <a:latin typeface="Verdana"/>
              </a:rPr>
              <a:t>Optional:  Vorlesungseinheit zu beliebigem Thema</a:t>
            </a:r>
          </a:p>
          <a:p>
            <a:pPr marL="257310" indent="-257040">
              <a:spcBef>
                <a:spcPts val="1063"/>
              </a:spcBef>
              <a:buClr>
                <a:srgbClr val="13A39A"/>
              </a:buClr>
              <a:buFont typeface="Wingdings" charset="2"/>
              <a:buChar char=""/>
            </a:pPr>
            <a:r>
              <a:rPr lang="de-DE" sz="2200" i="0" spc="-1" dirty="0" err="1">
                <a:solidFill>
                  <a:srgbClr val="000000"/>
                </a:solidFill>
                <a:latin typeface="Verdana"/>
              </a:rPr>
              <a:t>Résumé</a:t>
            </a:r>
            <a:endParaRPr lang="de-DE" sz="2200" i="0" spc="-1" dirty="0">
              <a:solidFill>
                <a:srgbClr val="000000"/>
              </a:solidFill>
              <a:latin typeface="Verdana"/>
            </a:endParaRPr>
          </a:p>
          <a:p>
            <a:endParaRPr lang="de-DE" sz="2200" i="0" dirty="0"/>
          </a:p>
        </p:txBody>
      </p:sp>
      <p:pic>
        <p:nvPicPr>
          <p:cNvPr id="5" name="Grafik 4"/>
          <p:cNvPicPr>
            <a:picLocks noChangeAspect="1"/>
          </p:cNvPicPr>
          <p:nvPr/>
        </p:nvPicPr>
        <p:blipFill>
          <a:blip r:embed="rId3">
            <a:clrChange>
              <a:clrFrom>
                <a:srgbClr val="FFFFFF"/>
              </a:clrFrom>
              <a:clrTo>
                <a:srgbClr val="FFFFFF">
                  <a:alpha val="0"/>
                </a:srgbClr>
              </a:clrTo>
            </a:clrChange>
            <a:duotone>
              <a:schemeClr val="accent2">
                <a:shade val="45000"/>
                <a:satMod val="135000"/>
              </a:schemeClr>
              <a:prstClr val="white"/>
            </a:duotone>
          </a:blip>
          <a:stretch>
            <a:fillRect/>
          </a:stretch>
        </p:blipFill>
        <p:spPr>
          <a:xfrm>
            <a:off x="5076056" y="1025580"/>
            <a:ext cx="2232248" cy="2232248"/>
          </a:xfrm>
          <a:prstGeom prst="rect">
            <a:avLst/>
          </a:prstGeom>
        </p:spPr>
      </p:pic>
    </p:spTree>
    <p:extLst>
      <p:ext uri="{BB962C8B-B14F-4D97-AF65-F5344CB8AC3E}">
        <p14:creationId xmlns:p14="http://schemas.microsoft.com/office/powerpoint/2010/main" val="200471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Organisatorisches</a:t>
            </a:r>
          </a:p>
        </p:txBody>
      </p:sp>
      <p:sp>
        <p:nvSpPr>
          <p:cNvPr id="3" name="Inhaltsplatzhalter 2"/>
          <p:cNvSpPr>
            <a:spLocks noGrp="1"/>
          </p:cNvSpPr>
          <p:nvPr>
            <p:ph idx="1"/>
          </p:nvPr>
        </p:nvSpPr>
        <p:spPr/>
        <p:txBody>
          <a:bodyPr/>
          <a:lstStyle/>
          <a:p>
            <a:pPr>
              <a:lnSpc>
                <a:spcPct val="100000"/>
              </a:lnSpc>
            </a:pPr>
            <a:r>
              <a:rPr lang="de-DE" sz="2000" spc="-1" dirty="0">
                <a:solidFill>
                  <a:srgbClr val="000000"/>
                </a:solidFill>
                <a:latin typeface="Verdana"/>
              </a:rPr>
              <a:t>Termine: 2 bis 3 Blöcke, jeweils ab Oktober 2026 (werden </a:t>
            </a:r>
            <a:r>
              <a:rPr lang="de-DE" sz="2000" spc="-1" dirty="0" err="1">
                <a:solidFill>
                  <a:srgbClr val="000000"/>
                </a:solidFill>
                <a:latin typeface="Verdana"/>
              </a:rPr>
              <a:t>noc</a:t>
            </a:r>
            <a:r>
              <a:rPr lang="de-DE" sz="2000" spc="-1" dirty="0">
                <a:solidFill>
                  <a:srgbClr val="000000"/>
                </a:solidFill>
                <a:latin typeface="Verdana"/>
              </a:rPr>
              <a:t> festgelegt)</a:t>
            </a:r>
          </a:p>
          <a:p>
            <a:pPr>
              <a:lnSpc>
                <a:spcPct val="100000"/>
              </a:lnSpc>
            </a:pPr>
            <a:endParaRPr lang="de-DE" sz="2000" spc="-1" dirty="0">
              <a:solidFill>
                <a:srgbClr val="000000"/>
              </a:solidFill>
              <a:latin typeface="Verdana"/>
            </a:endParaRPr>
          </a:p>
          <a:p>
            <a:pPr>
              <a:lnSpc>
                <a:spcPct val="100000"/>
              </a:lnSpc>
            </a:pPr>
            <a:r>
              <a:rPr lang="de-DE" sz="2000" spc="-1" dirty="0">
                <a:solidFill>
                  <a:srgbClr val="000000"/>
                </a:solidFill>
                <a:latin typeface="Verdana"/>
              </a:rPr>
              <a:t>Zeit/Ort 9:00 – 16:15 Uhr Studienort Köln</a:t>
            </a:r>
          </a:p>
          <a:p>
            <a:pPr>
              <a:lnSpc>
                <a:spcPct val="100000"/>
              </a:lnSpc>
            </a:pPr>
            <a:endParaRPr lang="de-DE" sz="2000" spc="-1" dirty="0">
              <a:solidFill>
                <a:srgbClr val="000000"/>
              </a:solidFill>
              <a:latin typeface="Verdana"/>
            </a:endParaRPr>
          </a:p>
          <a:p>
            <a:pPr>
              <a:lnSpc>
                <a:spcPct val="100000"/>
              </a:lnSpc>
            </a:pPr>
            <a:r>
              <a:rPr lang="de-DE" sz="2000" dirty="0">
                <a:hlinkClick r:id="rId3"/>
              </a:rPr>
              <a:t>Kontakt und Anfahrt zum Studienort Köln | FH Aachen</a:t>
            </a:r>
            <a:endParaRPr lang="de-DE" sz="2000" spc="-1" dirty="0">
              <a:solidFill>
                <a:srgbClr val="000000"/>
              </a:solidFill>
              <a:latin typeface="Verdana"/>
            </a:endParaRPr>
          </a:p>
          <a:p>
            <a:endParaRPr lang="de-DE" sz="2000" dirty="0"/>
          </a:p>
        </p:txBody>
      </p:sp>
      <p:pic>
        <p:nvPicPr>
          <p:cNvPr id="4" name="Grafik 3"/>
          <p:cNvPicPr>
            <a:picLocks noChangeAspect="1"/>
          </p:cNvPicPr>
          <p:nvPr/>
        </p:nvPicPr>
        <p:blipFill>
          <a:blip r:embed="rId4"/>
          <a:stretch>
            <a:fillRect/>
          </a:stretch>
        </p:blipFill>
        <p:spPr>
          <a:xfrm>
            <a:off x="4572000" y="3717032"/>
            <a:ext cx="3607915" cy="2405276"/>
          </a:xfrm>
          <a:prstGeom prst="rect">
            <a:avLst/>
          </a:prstGeom>
        </p:spPr>
      </p:pic>
    </p:spTree>
    <p:extLst>
      <p:ext uri="{BB962C8B-B14F-4D97-AF65-F5344CB8AC3E}">
        <p14:creationId xmlns:p14="http://schemas.microsoft.com/office/powerpoint/2010/main" val="4241319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Prüfungsleistungen</a:t>
            </a:r>
          </a:p>
        </p:txBody>
      </p:sp>
      <p:sp>
        <p:nvSpPr>
          <p:cNvPr id="3" name="Inhaltsplatzhalter 2"/>
          <p:cNvSpPr>
            <a:spLocks noGrp="1"/>
          </p:cNvSpPr>
          <p:nvPr>
            <p:ph idx="1"/>
          </p:nvPr>
        </p:nvSpPr>
        <p:spPr/>
        <p:txBody>
          <a:bodyPr/>
          <a:lstStyle/>
          <a:p>
            <a:pPr marL="342900" indent="-342900">
              <a:buClr>
                <a:schemeClr val="accent5">
                  <a:lumMod val="90000"/>
                  <a:lumOff val="10000"/>
                </a:schemeClr>
              </a:buClr>
              <a:buFont typeface="Wingdings" panose="05000000000000000000" pitchFamily="2" charset="2"/>
              <a:buChar char="§"/>
            </a:pPr>
            <a:r>
              <a:rPr lang="de-DE" sz="2200" spc="-1" dirty="0">
                <a:solidFill>
                  <a:srgbClr val="000000"/>
                </a:solidFill>
                <a:latin typeface="Verdana"/>
              </a:rPr>
              <a:t>Ausarbeitung und Darbietung eines Vortrags </a:t>
            </a:r>
            <a:br>
              <a:rPr lang="de-DE" sz="2200" dirty="0"/>
            </a:br>
            <a:r>
              <a:rPr lang="de-DE" sz="2200" spc="-1" dirty="0">
                <a:solidFill>
                  <a:srgbClr val="000000"/>
                </a:solidFill>
                <a:latin typeface="Verdana"/>
              </a:rPr>
              <a:t>(20 Minuten)</a:t>
            </a:r>
          </a:p>
          <a:p>
            <a:pPr marL="342900" indent="-342900">
              <a:buClr>
                <a:schemeClr val="accent5">
                  <a:lumMod val="90000"/>
                  <a:lumOff val="10000"/>
                </a:schemeClr>
              </a:buClr>
              <a:buFont typeface="Wingdings" panose="05000000000000000000" pitchFamily="2" charset="2"/>
              <a:buChar char="§"/>
            </a:pPr>
            <a:endParaRPr lang="de-DE" sz="2200" spc="-1" dirty="0">
              <a:solidFill>
                <a:srgbClr val="000000"/>
              </a:solidFill>
              <a:latin typeface="Verdana"/>
            </a:endParaRPr>
          </a:p>
          <a:p>
            <a:pPr marL="342900" indent="-342900">
              <a:buClr>
                <a:schemeClr val="accent5">
                  <a:lumMod val="90000"/>
                  <a:lumOff val="10000"/>
                </a:schemeClr>
              </a:buClr>
              <a:buFont typeface="Wingdings" panose="05000000000000000000" pitchFamily="2" charset="2"/>
              <a:buChar char="§"/>
            </a:pPr>
            <a:r>
              <a:rPr lang="de-DE" sz="2200" spc="-1" dirty="0">
                <a:solidFill>
                  <a:srgbClr val="000000"/>
                </a:solidFill>
                <a:latin typeface="Verdana"/>
              </a:rPr>
              <a:t>Ilias Test</a:t>
            </a:r>
          </a:p>
          <a:p>
            <a:pPr>
              <a:lnSpc>
                <a:spcPct val="100000"/>
              </a:lnSpc>
            </a:pPr>
            <a:endParaRPr lang="de-DE" sz="2200" spc="-1" dirty="0">
              <a:solidFill>
                <a:srgbClr val="000000"/>
              </a:solidFill>
              <a:latin typeface="Verdana"/>
            </a:endParaRPr>
          </a:p>
          <a:p>
            <a:endParaRPr lang="de-DE" sz="2200" dirty="0"/>
          </a:p>
        </p:txBody>
      </p:sp>
      <p:pic>
        <p:nvPicPr>
          <p:cNvPr id="5" name="Grafik 3"/>
          <p:cNvPicPr/>
          <p:nvPr/>
        </p:nvPicPr>
        <p:blipFill>
          <a:blip r:embed="rId3"/>
          <a:stretch/>
        </p:blipFill>
        <p:spPr>
          <a:xfrm>
            <a:off x="539552" y="3284984"/>
            <a:ext cx="3424659" cy="2431270"/>
          </a:xfrm>
          <a:prstGeom prst="rect">
            <a:avLst/>
          </a:prstGeom>
          <a:ln>
            <a:noFill/>
          </a:ln>
        </p:spPr>
      </p:pic>
      <p:pic>
        <p:nvPicPr>
          <p:cNvPr id="6" name="Grafik 5"/>
          <p:cNvPicPr>
            <a:picLocks noChangeAspect="1"/>
          </p:cNvPicPr>
          <p:nvPr/>
        </p:nvPicPr>
        <p:blipFill>
          <a:blip r:embed="rId4"/>
          <a:stretch>
            <a:fillRect/>
          </a:stretch>
        </p:blipFill>
        <p:spPr>
          <a:xfrm>
            <a:off x="4932040" y="3840948"/>
            <a:ext cx="2847079" cy="2133785"/>
          </a:xfrm>
          <a:prstGeom prst="rect">
            <a:avLst/>
          </a:prstGeom>
        </p:spPr>
      </p:pic>
    </p:spTree>
    <p:extLst>
      <p:ext uri="{BB962C8B-B14F-4D97-AF65-F5344CB8AC3E}">
        <p14:creationId xmlns:p14="http://schemas.microsoft.com/office/powerpoint/2010/main" val="153952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TextShape 1"/>
          <p:cNvSpPr txBox="1"/>
          <p:nvPr/>
        </p:nvSpPr>
        <p:spPr>
          <a:xfrm>
            <a:off x="467544" y="548680"/>
            <a:ext cx="7127084" cy="539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eaLnBrk="0" hangingPunct="0">
              <a:defRPr sz="2400">
                <a:latin typeface="Verdana" pitchFamily="34" charset="0"/>
                <a:ea typeface="+mj-ea"/>
                <a:cs typeface="+mj-cs"/>
              </a:defRPr>
            </a:lvl1pPr>
            <a:lvl2pPr eaLnBrk="0" hangingPunct="0">
              <a:defRPr sz="2400">
                <a:latin typeface="Verdana" pitchFamily="34" charset="0"/>
              </a:defRPr>
            </a:lvl2pPr>
            <a:lvl3pPr eaLnBrk="0" hangingPunct="0">
              <a:defRPr sz="2400">
                <a:latin typeface="Verdana" pitchFamily="34" charset="0"/>
              </a:defRPr>
            </a:lvl3pPr>
            <a:lvl4pPr eaLnBrk="0" hangingPunct="0">
              <a:defRPr sz="2400">
                <a:latin typeface="Verdana" pitchFamily="34" charset="0"/>
              </a:defRPr>
            </a:lvl4pPr>
            <a:lvl5pPr eaLnBrk="0" hangingPunct="0">
              <a:defRPr sz="2400">
                <a:latin typeface="Verdana" pitchFamily="34" charset="0"/>
              </a:defRPr>
            </a:lvl5pPr>
            <a:lvl6pPr marL="457200" algn="ctr" fontAlgn="base">
              <a:spcBef>
                <a:spcPct val="0"/>
              </a:spcBef>
              <a:spcAft>
                <a:spcPct val="0"/>
              </a:spcAft>
              <a:defRPr sz="4400">
                <a:latin typeface="Calibri" pitchFamily="34" charset="0"/>
              </a:defRPr>
            </a:lvl6pPr>
            <a:lvl7pPr marL="914400" algn="ctr" fontAlgn="base">
              <a:spcBef>
                <a:spcPct val="0"/>
              </a:spcBef>
              <a:spcAft>
                <a:spcPct val="0"/>
              </a:spcAft>
              <a:defRPr sz="4400">
                <a:latin typeface="Calibri" pitchFamily="34" charset="0"/>
              </a:defRPr>
            </a:lvl7pPr>
            <a:lvl8pPr marL="1371600" algn="ctr" fontAlgn="base">
              <a:spcBef>
                <a:spcPct val="0"/>
              </a:spcBef>
              <a:spcAft>
                <a:spcPct val="0"/>
              </a:spcAft>
              <a:defRPr sz="4400">
                <a:latin typeface="Calibri" pitchFamily="34" charset="0"/>
              </a:defRPr>
            </a:lvl8pPr>
            <a:lvl9pPr marL="1828800" algn="ctr" fontAlgn="base">
              <a:spcBef>
                <a:spcPct val="0"/>
              </a:spcBef>
              <a:spcAft>
                <a:spcPct val="0"/>
              </a:spcAft>
              <a:defRPr sz="4400">
                <a:latin typeface="Calibri" pitchFamily="34" charset="0"/>
              </a:defRPr>
            </a:lvl9pPr>
          </a:lstStyle>
          <a:p>
            <a:r>
              <a:rPr lang="de-DE" i="0" dirty="0"/>
              <a:t>Fragen bitte an …</a:t>
            </a:r>
          </a:p>
        </p:txBody>
      </p:sp>
      <p:pic>
        <p:nvPicPr>
          <p:cNvPr id="165" name="Picture 2"/>
          <p:cNvPicPr/>
          <p:nvPr/>
        </p:nvPicPr>
        <p:blipFill>
          <a:blip r:embed="rId3"/>
          <a:stretch/>
        </p:blipFill>
        <p:spPr>
          <a:xfrm>
            <a:off x="3563888" y="2024200"/>
            <a:ext cx="4626430" cy="2376390"/>
          </a:xfrm>
          <a:prstGeom prst="rect">
            <a:avLst/>
          </a:prstGeom>
          <a:ln>
            <a:noFill/>
          </a:ln>
        </p:spPr>
      </p:pic>
      <p:sp>
        <p:nvSpPr>
          <p:cNvPr id="4" name="TextShape 1"/>
          <p:cNvSpPr txBox="1"/>
          <p:nvPr/>
        </p:nvSpPr>
        <p:spPr>
          <a:xfrm>
            <a:off x="443473" y="2682583"/>
            <a:ext cx="2511270" cy="3436014"/>
          </a:xfrm>
          <a:prstGeom prst="rect">
            <a:avLst/>
          </a:prstGeom>
          <a:noFill/>
          <a:ln>
            <a:noFill/>
          </a:ln>
        </p:spPr>
        <p:txBody>
          <a:bodyPr lIns="0" tIns="0" rIns="0" bIns="0">
            <a:noAutofit/>
          </a:bodyPr>
          <a:lstStyle/>
          <a:p>
            <a:pPr>
              <a:lnSpc>
                <a:spcPct val="100000"/>
              </a:lnSpc>
            </a:pPr>
            <a:r>
              <a:rPr lang="de-DE" sz="1200" i="0" spc="-1" dirty="0">
                <a:solidFill>
                  <a:srgbClr val="000000"/>
                </a:solidFill>
                <a:latin typeface="Verdana"/>
              </a:rPr>
              <a:t>Prof. Dr. Karola Merkel</a:t>
            </a:r>
            <a:br>
              <a:rPr i="0" dirty="0"/>
            </a:br>
            <a:r>
              <a:rPr lang="de-DE" sz="1200" i="0" spc="-1" dirty="0">
                <a:solidFill>
                  <a:srgbClr val="000000"/>
                </a:solidFill>
                <a:latin typeface="Verdana"/>
              </a:rPr>
              <a:t> </a:t>
            </a:r>
            <a:br>
              <a:rPr i="0" dirty="0"/>
            </a:br>
            <a:r>
              <a:rPr lang="de-DE" sz="1200" i="0" spc="-1" dirty="0">
                <a:solidFill>
                  <a:srgbClr val="000000"/>
                </a:solidFill>
                <a:latin typeface="Verdana"/>
              </a:rPr>
              <a:t>Lehrgebiet Angewandte Mathematik, Informatik und </a:t>
            </a:r>
            <a:r>
              <a:rPr lang="de-DE" sz="1200" i="0" spc="-1" dirty="0" err="1">
                <a:solidFill>
                  <a:srgbClr val="000000"/>
                </a:solidFill>
                <a:latin typeface="Verdana"/>
              </a:rPr>
              <a:t>Blended</a:t>
            </a:r>
            <a:r>
              <a:rPr lang="de-DE" sz="1200" i="0" spc="-1" dirty="0">
                <a:solidFill>
                  <a:srgbClr val="000000"/>
                </a:solidFill>
                <a:latin typeface="Verdana"/>
              </a:rPr>
              <a:t> Learning</a:t>
            </a:r>
            <a:br>
              <a:rPr i="0" dirty="0"/>
            </a:br>
            <a:br>
              <a:rPr i="0" dirty="0"/>
            </a:br>
            <a:r>
              <a:rPr lang="de-DE" sz="1200" i="0" spc="-1" dirty="0">
                <a:solidFill>
                  <a:srgbClr val="000000"/>
                </a:solidFill>
                <a:latin typeface="Verdana"/>
              </a:rPr>
              <a:t>FH Aachen </a:t>
            </a:r>
            <a:br>
              <a:rPr i="0" dirty="0"/>
            </a:br>
            <a:r>
              <a:rPr lang="de-DE" sz="1200" i="0" spc="-1" dirty="0">
                <a:solidFill>
                  <a:srgbClr val="000000"/>
                </a:solidFill>
                <a:latin typeface="Verdana"/>
              </a:rPr>
              <a:t>Fachbereich Medizintechnik und Technomathematik </a:t>
            </a:r>
            <a:br>
              <a:rPr i="0" dirty="0"/>
            </a:br>
            <a:r>
              <a:rPr lang="de-DE" sz="1200" i="0" spc="-1" dirty="0">
                <a:solidFill>
                  <a:srgbClr val="000000"/>
                </a:solidFill>
                <a:latin typeface="Verdana"/>
              </a:rPr>
              <a:t>Josef-</a:t>
            </a:r>
            <a:r>
              <a:rPr lang="de-DE" sz="1200" i="0" spc="-1" dirty="0" err="1">
                <a:solidFill>
                  <a:srgbClr val="000000"/>
                </a:solidFill>
                <a:latin typeface="Verdana"/>
              </a:rPr>
              <a:t>Lammerting</a:t>
            </a:r>
            <a:r>
              <a:rPr lang="de-DE" sz="1200" i="0" spc="-1" dirty="0">
                <a:solidFill>
                  <a:srgbClr val="000000"/>
                </a:solidFill>
                <a:latin typeface="Verdana"/>
              </a:rPr>
              <a:t>-Allee 8</a:t>
            </a:r>
            <a:br>
              <a:rPr i="0" dirty="0"/>
            </a:br>
            <a:r>
              <a:rPr lang="de-DE" sz="1200" i="0" spc="-1" dirty="0">
                <a:solidFill>
                  <a:srgbClr val="000000"/>
                </a:solidFill>
                <a:latin typeface="Verdana"/>
              </a:rPr>
              <a:t>50933 Köln</a:t>
            </a:r>
            <a:br>
              <a:rPr i="0" dirty="0"/>
            </a:br>
            <a:br>
              <a:rPr i="0" dirty="0"/>
            </a:br>
            <a:br>
              <a:rPr i="0" dirty="0"/>
            </a:br>
            <a:r>
              <a:rPr lang="de-DE" sz="1200" i="0" spc="-1" dirty="0">
                <a:solidFill>
                  <a:srgbClr val="000000"/>
                </a:solidFill>
                <a:latin typeface="Verdana"/>
              </a:rPr>
              <a:t> </a:t>
            </a:r>
            <a:br>
              <a:rPr i="0" dirty="0"/>
            </a:br>
            <a:r>
              <a:rPr lang="de-DE" sz="1200" i="0" u="sng" spc="-1" dirty="0">
                <a:solidFill>
                  <a:schemeClr val="accent1"/>
                </a:solidFill>
                <a:latin typeface="Verdana"/>
                <a:hlinkClick r:id="rId4">
                  <a:extLst>
                    <a:ext uri="{A12FA001-AC4F-418D-AE19-62706E023703}">
                      <ahyp:hlinkClr xmlns:ahyp="http://schemas.microsoft.com/office/drawing/2018/hyperlinkcolor" val="tx"/>
                    </a:ext>
                  </a:extLst>
                </a:hlinkClick>
              </a:rPr>
              <a:t>merkel@fh-aachen.de</a:t>
            </a:r>
            <a:r>
              <a:rPr lang="de-DE" sz="1200" i="0" spc="-1" dirty="0">
                <a:solidFill>
                  <a:schemeClr val="accent1"/>
                </a:solidFill>
                <a:latin typeface="Verdana"/>
              </a:rPr>
              <a:t>  </a:t>
            </a:r>
            <a:br>
              <a:rPr i="0" dirty="0"/>
            </a:br>
            <a:r>
              <a:rPr lang="de-DE" sz="1200" i="0" u="sng" spc="-1" dirty="0">
                <a:solidFill>
                  <a:schemeClr val="accent1"/>
                </a:solidFill>
                <a:latin typeface="Verdana"/>
                <a:hlinkClick r:id="rId5">
                  <a:extLst>
                    <a:ext uri="{A12FA001-AC4F-418D-AE19-62706E023703}">
                      <ahyp:hlinkClr xmlns:ahyp="http://schemas.microsoft.com/office/drawing/2018/hyperlinkcolor" val="tx"/>
                    </a:ext>
                  </a:extLst>
                </a:hlinkClick>
              </a:rPr>
              <a:t>www.fh-aachen.de</a:t>
            </a:r>
            <a:endParaRPr lang="de-DE" sz="1200" i="0" spc="-1" dirty="0">
              <a:solidFill>
                <a:schemeClr val="accent1"/>
              </a:solidFill>
              <a:latin typeface="Arial"/>
            </a:endParaRPr>
          </a:p>
        </p:txBody>
      </p:sp>
      <p:sp>
        <p:nvSpPr>
          <p:cNvPr id="5" name="CustomShape 2"/>
          <p:cNvSpPr/>
          <p:nvPr/>
        </p:nvSpPr>
        <p:spPr>
          <a:xfrm>
            <a:off x="3645446" y="5589240"/>
            <a:ext cx="2510730" cy="601365"/>
          </a:xfrm>
          <a:prstGeom prst="rect">
            <a:avLst/>
          </a:prstGeom>
          <a:noFill/>
          <a:ln>
            <a:noFill/>
          </a:ln>
        </p:spPr>
        <p:style>
          <a:lnRef idx="0">
            <a:scrgbClr r="0" g="0" b="0"/>
          </a:lnRef>
          <a:fillRef idx="0">
            <a:scrgbClr r="0" g="0" b="0"/>
          </a:fillRef>
          <a:effectRef idx="0">
            <a:scrgbClr r="0" g="0" b="0"/>
          </a:effectRef>
          <a:fontRef idx="minor"/>
        </p:style>
        <p:txBody>
          <a:bodyPr lIns="0" tIns="0" rIns="0" bIns="0"/>
          <a:lstStyle/>
          <a:p>
            <a:r>
              <a:rPr lang="de-DE" sz="1200" i="0" spc="-1" dirty="0">
                <a:solidFill>
                  <a:srgbClr val="000000"/>
                </a:solidFill>
                <a:ea typeface="DejaVu Sans"/>
              </a:rPr>
              <a:t>Dennis </a:t>
            </a:r>
            <a:r>
              <a:rPr lang="de-DE" sz="1200" i="0" spc="-1" dirty="0" err="1">
                <a:solidFill>
                  <a:srgbClr val="000000"/>
                </a:solidFill>
                <a:ea typeface="DejaVu Sans"/>
              </a:rPr>
              <a:t>Stolp</a:t>
            </a:r>
            <a:r>
              <a:rPr lang="de-DE" sz="1200" i="0" spc="-1" dirty="0">
                <a:solidFill>
                  <a:srgbClr val="000000"/>
                </a:solidFill>
                <a:ea typeface="DejaVu Sans"/>
              </a:rPr>
              <a:t>, M. Sc.</a:t>
            </a:r>
            <a:br>
              <a:rPr i="0" dirty="0"/>
            </a:br>
            <a:r>
              <a:rPr lang="de-DE" sz="1200" i="0" u="sng" spc="-1" dirty="0">
                <a:solidFill>
                  <a:schemeClr val="accent1"/>
                </a:solidFill>
                <a:latin typeface="Verdana"/>
                <a:hlinkClick r:id="rId6"/>
              </a:rPr>
              <a:t>stolp@fh-aachen.de</a:t>
            </a:r>
            <a:r>
              <a:rPr lang="de-DE" sz="1200" i="0" u="sng" spc="-1" dirty="0">
                <a:solidFill>
                  <a:schemeClr val="accent1"/>
                </a:solidFill>
                <a:latin typeface="Verdana"/>
              </a:rPr>
              <a:t> </a:t>
            </a:r>
          </a:p>
          <a:p>
            <a:pPr>
              <a:lnSpc>
                <a:spcPct val="100000"/>
              </a:lnSpc>
            </a:pPr>
            <a:br>
              <a:rPr i="0" dirty="0">
                <a:solidFill>
                  <a:schemeClr val="accent1"/>
                </a:solidFill>
                <a:hlinkClick r:id="rId7">
                  <a:extLst>
                    <a:ext uri="{A12FA001-AC4F-418D-AE19-62706E023703}">
                      <ahyp:hlinkClr xmlns:ahyp="http://schemas.microsoft.com/office/drawing/2018/hyperlinkcolor" val="tx"/>
                    </a:ext>
                  </a:extLst>
                </a:hlinkClick>
              </a:rPr>
            </a:br>
            <a:endParaRPr lang="de-DE" sz="1200" i="0" spc="-1" dirty="0">
              <a:solidFill>
                <a:schemeClr val="accent1"/>
              </a:solidFill>
            </a:endParaRPr>
          </a:p>
        </p:txBody>
      </p:sp>
    </p:spTree>
    <p:extLst>
      <p:ext uri="{BB962C8B-B14F-4D97-AF65-F5344CB8AC3E}">
        <p14:creationId xmlns:p14="http://schemas.microsoft.com/office/powerpoint/2010/main" val="709427703"/>
      </p:ext>
    </p:extLst>
  </p:cSld>
  <p:clrMapOvr>
    <a:masterClrMapping/>
  </p:clrMapOvr>
</p:sld>
</file>

<file path=ppt/theme/theme1.xml><?xml version="1.0" encoding="utf-8"?>
<a:theme xmlns:a="http://schemas.openxmlformats.org/drawingml/2006/main" name="FHAAC_PPT_Vorlage_Office2007_w">
  <a:themeElements>
    <a:clrScheme name="FHAAC Farben">
      <a:dk1>
        <a:sysClr val="windowText" lastClr="000000"/>
      </a:dk1>
      <a:lt1>
        <a:sysClr val="window" lastClr="FFFFFF"/>
      </a:lt1>
      <a:dk2>
        <a:srgbClr val="000000"/>
      </a:dk2>
      <a:lt2>
        <a:srgbClr val="FFFFFF"/>
      </a:lt2>
      <a:accent1>
        <a:srgbClr val="00B1AC"/>
      </a:accent1>
      <a:accent2>
        <a:srgbClr val="13A39A"/>
      </a:accent2>
      <a:accent3>
        <a:srgbClr val="0C9088"/>
      </a:accent3>
      <a:accent4>
        <a:srgbClr val="006D68"/>
      </a:accent4>
      <a:accent5>
        <a:srgbClr val="004744"/>
      </a:accent5>
      <a:accent6>
        <a:srgbClr val="000000"/>
      </a:accent6>
      <a:hlink>
        <a:srgbClr val="0000FF"/>
      </a:hlink>
      <a:folHlink>
        <a:srgbClr val="800080"/>
      </a:folHlink>
    </a:clrScheme>
    <a:fontScheme name="FHAAC Schrift">
      <a:majorFont>
        <a:latin typeface="Verdana"/>
        <a:ea typeface=""/>
        <a:cs typeface=""/>
      </a:majorFont>
      <a:minorFont>
        <a:latin typeface="Verdana"/>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488</Words>
  <Application>Microsoft Office PowerPoint</Application>
  <PresentationFormat>Bildschirmpräsentation (4:3)</PresentationFormat>
  <Paragraphs>94</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9</vt:i4>
      </vt:variant>
    </vt:vector>
  </HeadingPairs>
  <TitlesOfParts>
    <vt:vector size="16" baseType="lpstr">
      <vt:lpstr>Arial</vt:lpstr>
      <vt:lpstr>Calibri</vt:lpstr>
      <vt:lpstr>DejaVu Sans</vt:lpstr>
      <vt:lpstr>Times New Roman</vt:lpstr>
      <vt:lpstr>Verdana</vt:lpstr>
      <vt:lpstr>Wingdings</vt:lpstr>
      <vt:lpstr>FHAAC_PPT_Vorlage_Office2007_w</vt:lpstr>
      <vt:lpstr>Security by Design</vt:lpstr>
      <vt:lpstr>Lernziele</vt:lpstr>
      <vt:lpstr>Voraussetzungen</vt:lpstr>
      <vt:lpstr>Tag 1      Tag 2</vt:lpstr>
      <vt:lpstr>Tag 3      Tag 4</vt:lpstr>
      <vt:lpstr>Tag 5 bis Tag 7</vt:lpstr>
      <vt:lpstr>Organisatorisches</vt:lpstr>
      <vt:lpstr>Prüfungsleistungen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Zeile 1 Zeile 2 Zeile 3</dc:title>
  <dc:creator>merkel</dc:creator>
  <cp:lastModifiedBy>Büttgen, Sarah</cp:lastModifiedBy>
  <cp:revision>365</cp:revision>
  <cp:lastPrinted>2020-03-02T07:44:52Z</cp:lastPrinted>
  <dcterms:created xsi:type="dcterms:W3CDTF">2010-01-28T08:56:23Z</dcterms:created>
  <dcterms:modified xsi:type="dcterms:W3CDTF">2026-07-17T08:00:34Z</dcterms:modified>
</cp:coreProperties>
</file>